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8" r:id="rId1"/>
  </p:sldMasterIdLst>
  <p:notesMasterIdLst>
    <p:notesMasterId r:id="rId53"/>
  </p:notesMasterIdLst>
  <p:sldIdLst>
    <p:sldId id="866" r:id="rId2"/>
    <p:sldId id="258" r:id="rId3"/>
    <p:sldId id="276" r:id="rId4"/>
    <p:sldId id="279" r:id="rId5"/>
    <p:sldId id="290" r:id="rId6"/>
    <p:sldId id="293" r:id="rId7"/>
    <p:sldId id="298" r:id="rId8"/>
    <p:sldId id="317" r:id="rId9"/>
    <p:sldId id="320" r:id="rId10"/>
    <p:sldId id="329" r:id="rId11"/>
    <p:sldId id="332" r:id="rId12"/>
    <p:sldId id="348" r:id="rId13"/>
    <p:sldId id="361" r:id="rId14"/>
    <p:sldId id="366" r:id="rId15"/>
    <p:sldId id="406" r:id="rId16"/>
    <p:sldId id="865" r:id="rId17"/>
    <p:sldId id="409" r:id="rId18"/>
    <p:sldId id="414" r:id="rId19"/>
    <p:sldId id="419" r:id="rId20"/>
    <p:sldId id="423" r:id="rId21"/>
    <p:sldId id="425" r:id="rId22"/>
    <p:sldId id="426" r:id="rId23"/>
    <p:sldId id="430" r:id="rId24"/>
    <p:sldId id="437" r:id="rId25"/>
    <p:sldId id="441" r:id="rId26"/>
    <p:sldId id="443" r:id="rId27"/>
    <p:sldId id="448" r:id="rId28"/>
    <p:sldId id="462" r:id="rId29"/>
    <p:sldId id="465" r:id="rId30"/>
    <p:sldId id="471" r:id="rId31"/>
    <p:sldId id="494" r:id="rId32"/>
    <p:sldId id="520" r:id="rId33"/>
    <p:sldId id="523" r:id="rId34"/>
    <p:sldId id="525" r:id="rId35"/>
    <p:sldId id="533" r:id="rId36"/>
    <p:sldId id="867" r:id="rId37"/>
    <p:sldId id="585" r:id="rId38"/>
    <p:sldId id="588" r:id="rId39"/>
    <p:sldId id="605" r:id="rId40"/>
    <p:sldId id="620" r:id="rId41"/>
    <p:sldId id="626" r:id="rId42"/>
    <p:sldId id="628" r:id="rId43"/>
    <p:sldId id="630" r:id="rId44"/>
    <p:sldId id="632" r:id="rId45"/>
    <p:sldId id="634" r:id="rId46"/>
    <p:sldId id="638" r:id="rId47"/>
    <p:sldId id="648" r:id="rId48"/>
    <p:sldId id="651" r:id="rId49"/>
    <p:sldId id="661" r:id="rId50"/>
    <p:sldId id="853" r:id="rId51"/>
    <p:sldId id="858" r:id="rId5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 Haroon Shakeel" initials="MHS" lastIdx="1" clrIdx="0">
    <p:extLst>
      <p:ext uri="{19B8F6BF-5375-455C-9EA6-DF929625EA0E}">
        <p15:presenceInfo xmlns:p15="http://schemas.microsoft.com/office/powerpoint/2012/main" userId="S::15030040@lums.edu.pk::5f591d03-044f-4960-98c3-1375a7aebd07"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FF"/>
    <a:srgbClr val="CC00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9229" autoAdjust="0"/>
    <p:restoredTop sz="94951" autoAdjust="0"/>
  </p:normalViewPr>
  <p:slideViewPr>
    <p:cSldViewPr snapToGrid="0">
      <p:cViewPr varScale="1">
        <p:scale>
          <a:sx n="72" d="100"/>
          <a:sy n="72" d="100"/>
        </p:scale>
        <p:origin x="78" y="1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DE9F173-A4B3-4820-B589-092C9A86FAC6}" type="datetimeFigureOut">
              <a:rPr lang="en-US" smtClean="0"/>
              <a:t>5/16/2024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1B9646-06AD-41A3-A043-DECF2E99E1C9}" type="slidenum">
              <a:rPr lang="en-US" smtClean="0"/>
              <a:t>‹#›</a:t>
            </a:fld>
            <a:endParaRPr lang="en-US"/>
          </a:p>
        </p:txBody>
      </p:sp>
    </p:spTree>
    <p:extLst>
      <p:ext uri="{BB962C8B-B14F-4D97-AF65-F5344CB8AC3E}">
        <p14:creationId xmlns:p14="http://schemas.microsoft.com/office/powerpoint/2010/main" val="9922120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K" dirty="0"/>
              <a:t>Its basically a number that tells you the performace</a:t>
            </a:r>
          </a:p>
        </p:txBody>
      </p:sp>
      <p:sp>
        <p:nvSpPr>
          <p:cNvPr id="4" name="Slide Number Placeholder 3"/>
          <p:cNvSpPr>
            <a:spLocks noGrp="1"/>
          </p:cNvSpPr>
          <p:nvPr>
            <p:ph type="sldNum" sz="quarter" idx="5"/>
          </p:nvPr>
        </p:nvSpPr>
        <p:spPr/>
        <p:txBody>
          <a:bodyPr/>
          <a:lstStyle/>
          <a:p>
            <a:fld id="{DF1B9646-06AD-41A3-A043-DECF2E99E1C9}" type="slidenum">
              <a:rPr lang="en-US" smtClean="0"/>
              <a:t>2</a:t>
            </a:fld>
            <a:endParaRPr lang="en-US"/>
          </a:p>
        </p:txBody>
      </p:sp>
    </p:spTree>
    <p:extLst>
      <p:ext uri="{BB962C8B-B14F-4D97-AF65-F5344CB8AC3E}">
        <p14:creationId xmlns:p14="http://schemas.microsoft.com/office/powerpoint/2010/main" val="19770530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K" dirty="0"/>
          </a:p>
        </p:txBody>
      </p:sp>
      <p:sp>
        <p:nvSpPr>
          <p:cNvPr id="4" name="Slide Number Placeholder 3"/>
          <p:cNvSpPr>
            <a:spLocks noGrp="1"/>
          </p:cNvSpPr>
          <p:nvPr>
            <p:ph type="sldNum" sz="quarter" idx="5"/>
          </p:nvPr>
        </p:nvSpPr>
        <p:spPr/>
        <p:txBody>
          <a:bodyPr/>
          <a:lstStyle/>
          <a:p>
            <a:fld id="{DF1B9646-06AD-41A3-A043-DECF2E99E1C9}" type="slidenum">
              <a:rPr lang="en-US" smtClean="0"/>
              <a:t>12</a:t>
            </a:fld>
            <a:endParaRPr lang="en-US"/>
          </a:p>
        </p:txBody>
      </p:sp>
    </p:spTree>
    <p:extLst>
      <p:ext uri="{BB962C8B-B14F-4D97-AF65-F5344CB8AC3E}">
        <p14:creationId xmlns:p14="http://schemas.microsoft.com/office/powerpoint/2010/main" val="3474992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K" dirty="0"/>
              <a:t>Prediction on colums and Actual values on rows</a:t>
            </a:r>
          </a:p>
        </p:txBody>
      </p:sp>
      <p:sp>
        <p:nvSpPr>
          <p:cNvPr id="4" name="Slide Number Placeholder 3"/>
          <p:cNvSpPr>
            <a:spLocks noGrp="1"/>
          </p:cNvSpPr>
          <p:nvPr>
            <p:ph type="sldNum" sz="quarter" idx="5"/>
          </p:nvPr>
        </p:nvSpPr>
        <p:spPr/>
        <p:txBody>
          <a:bodyPr/>
          <a:lstStyle/>
          <a:p>
            <a:fld id="{DF1B9646-06AD-41A3-A043-DECF2E99E1C9}" type="slidenum">
              <a:rPr lang="en-US" smtClean="0"/>
              <a:t>13</a:t>
            </a:fld>
            <a:endParaRPr lang="en-US"/>
          </a:p>
        </p:txBody>
      </p:sp>
    </p:spTree>
    <p:extLst>
      <p:ext uri="{BB962C8B-B14F-4D97-AF65-F5344CB8AC3E}">
        <p14:creationId xmlns:p14="http://schemas.microsoft.com/office/powerpoint/2010/main" val="16384621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K" dirty="0"/>
              <a:t>If you put an important email in spam its FP user will be annoyed . Email was predicted as spam while it was not.</a:t>
            </a:r>
          </a:p>
          <a:p>
            <a:r>
              <a:rPr lang="en-PK" dirty="0"/>
              <a:t>Precision is important in this case </a:t>
            </a:r>
          </a:p>
        </p:txBody>
      </p:sp>
      <p:sp>
        <p:nvSpPr>
          <p:cNvPr id="4" name="Slide Number Placeholder 3"/>
          <p:cNvSpPr>
            <a:spLocks noGrp="1"/>
          </p:cNvSpPr>
          <p:nvPr>
            <p:ph type="sldNum" sz="quarter" idx="5"/>
          </p:nvPr>
        </p:nvSpPr>
        <p:spPr/>
        <p:txBody>
          <a:bodyPr/>
          <a:lstStyle/>
          <a:p>
            <a:fld id="{DF1B9646-06AD-41A3-A043-DECF2E99E1C9}" type="slidenum">
              <a:rPr lang="en-US" smtClean="0"/>
              <a:t>14</a:t>
            </a:fld>
            <a:endParaRPr lang="en-US"/>
          </a:p>
        </p:txBody>
      </p:sp>
    </p:spTree>
    <p:extLst>
      <p:ext uri="{BB962C8B-B14F-4D97-AF65-F5344CB8AC3E}">
        <p14:creationId xmlns:p14="http://schemas.microsoft.com/office/powerpoint/2010/main" val="37970072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K" dirty="0"/>
              <a:t>If we have no FP it will be 1 and if have any it will reduce the precision. </a:t>
            </a:r>
          </a:p>
        </p:txBody>
      </p:sp>
      <p:sp>
        <p:nvSpPr>
          <p:cNvPr id="4" name="Slide Number Placeholder 3"/>
          <p:cNvSpPr>
            <a:spLocks noGrp="1"/>
          </p:cNvSpPr>
          <p:nvPr>
            <p:ph type="sldNum" sz="quarter" idx="5"/>
          </p:nvPr>
        </p:nvSpPr>
        <p:spPr/>
        <p:txBody>
          <a:bodyPr/>
          <a:lstStyle/>
          <a:p>
            <a:fld id="{DF1B9646-06AD-41A3-A043-DECF2E99E1C9}" type="slidenum">
              <a:rPr lang="en-US" smtClean="0"/>
              <a:t>15</a:t>
            </a:fld>
            <a:endParaRPr lang="en-US"/>
          </a:p>
        </p:txBody>
      </p:sp>
    </p:spTree>
    <p:extLst>
      <p:ext uri="{BB962C8B-B14F-4D97-AF65-F5344CB8AC3E}">
        <p14:creationId xmlns:p14="http://schemas.microsoft.com/office/powerpoint/2010/main" val="18712330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K" dirty="0"/>
              <a:t>Medical diagnosis would want FN to be less or 0. it needs Recall</a:t>
            </a:r>
          </a:p>
        </p:txBody>
      </p:sp>
      <p:sp>
        <p:nvSpPr>
          <p:cNvPr id="4" name="Slide Number Placeholder 3"/>
          <p:cNvSpPr>
            <a:spLocks noGrp="1"/>
          </p:cNvSpPr>
          <p:nvPr>
            <p:ph type="sldNum" sz="quarter" idx="5"/>
          </p:nvPr>
        </p:nvSpPr>
        <p:spPr/>
        <p:txBody>
          <a:bodyPr/>
          <a:lstStyle/>
          <a:p>
            <a:fld id="{DF1B9646-06AD-41A3-A043-DECF2E99E1C9}" type="slidenum">
              <a:rPr lang="en-US" smtClean="0"/>
              <a:t>16</a:t>
            </a:fld>
            <a:endParaRPr lang="en-US"/>
          </a:p>
        </p:txBody>
      </p:sp>
    </p:spTree>
    <p:extLst>
      <p:ext uri="{BB962C8B-B14F-4D97-AF65-F5344CB8AC3E}">
        <p14:creationId xmlns:p14="http://schemas.microsoft.com/office/powerpoint/2010/main" val="42532778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K" dirty="0"/>
              <a:t>Whats imp about this measure is that it takes into accoutn all four cells of CM</a:t>
            </a:r>
          </a:p>
        </p:txBody>
      </p:sp>
      <p:sp>
        <p:nvSpPr>
          <p:cNvPr id="4" name="Slide Number Placeholder 3"/>
          <p:cNvSpPr>
            <a:spLocks noGrp="1"/>
          </p:cNvSpPr>
          <p:nvPr>
            <p:ph type="sldNum" sz="quarter" idx="5"/>
          </p:nvPr>
        </p:nvSpPr>
        <p:spPr/>
        <p:txBody>
          <a:bodyPr/>
          <a:lstStyle/>
          <a:p>
            <a:fld id="{DF1B9646-06AD-41A3-A043-DECF2E99E1C9}" type="slidenum">
              <a:rPr lang="en-US" smtClean="0"/>
              <a:t>23</a:t>
            </a:fld>
            <a:endParaRPr lang="en-US"/>
          </a:p>
        </p:txBody>
      </p:sp>
    </p:spTree>
    <p:extLst>
      <p:ext uri="{BB962C8B-B14F-4D97-AF65-F5344CB8AC3E}">
        <p14:creationId xmlns:p14="http://schemas.microsoft.com/office/powerpoint/2010/main" val="42948550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K" dirty="0"/>
          </a:p>
        </p:txBody>
      </p:sp>
      <p:sp>
        <p:nvSpPr>
          <p:cNvPr id="4" name="Slide Number Placeholder 3"/>
          <p:cNvSpPr>
            <a:spLocks noGrp="1"/>
          </p:cNvSpPr>
          <p:nvPr>
            <p:ph type="sldNum" sz="quarter" idx="5"/>
          </p:nvPr>
        </p:nvSpPr>
        <p:spPr/>
        <p:txBody>
          <a:bodyPr/>
          <a:lstStyle/>
          <a:p>
            <a:fld id="{DF1B9646-06AD-41A3-A043-DECF2E99E1C9}" type="slidenum">
              <a:rPr lang="en-US" smtClean="0"/>
              <a:t>24</a:t>
            </a:fld>
            <a:endParaRPr lang="en-US"/>
          </a:p>
        </p:txBody>
      </p:sp>
    </p:spTree>
    <p:extLst>
      <p:ext uri="{BB962C8B-B14F-4D97-AF65-F5344CB8AC3E}">
        <p14:creationId xmlns:p14="http://schemas.microsoft.com/office/powerpoint/2010/main" val="16678646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K" dirty="0"/>
              <a:t>MCC is undefined as it will dividing by zero giving you a red flag that there is something wrong about t</a:t>
            </a:r>
            <a:r>
              <a:rPr lang="en-GB" dirty="0"/>
              <a:t>he</a:t>
            </a:r>
            <a:r>
              <a:rPr lang="en-PK" dirty="0"/>
              <a:t> model. It is because its dummy classifier</a:t>
            </a:r>
          </a:p>
        </p:txBody>
      </p:sp>
      <p:sp>
        <p:nvSpPr>
          <p:cNvPr id="4" name="Slide Number Placeholder 3"/>
          <p:cNvSpPr>
            <a:spLocks noGrp="1"/>
          </p:cNvSpPr>
          <p:nvPr>
            <p:ph type="sldNum" sz="quarter" idx="5"/>
          </p:nvPr>
        </p:nvSpPr>
        <p:spPr/>
        <p:txBody>
          <a:bodyPr/>
          <a:lstStyle/>
          <a:p>
            <a:fld id="{DF1B9646-06AD-41A3-A043-DECF2E99E1C9}" type="slidenum">
              <a:rPr lang="en-US" smtClean="0"/>
              <a:t>26</a:t>
            </a:fld>
            <a:endParaRPr lang="en-US"/>
          </a:p>
        </p:txBody>
      </p:sp>
    </p:spTree>
    <p:extLst>
      <p:ext uri="{BB962C8B-B14F-4D97-AF65-F5344CB8AC3E}">
        <p14:creationId xmlns:p14="http://schemas.microsoft.com/office/powerpoint/2010/main" val="36916461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K" dirty="0"/>
          </a:p>
        </p:txBody>
      </p:sp>
      <p:sp>
        <p:nvSpPr>
          <p:cNvPr id="4" name="Slide Number Placeholder 3"/>
          <p:cNvSpPr>
            <a:spLocks noGrp="1"/>
          </p:cNvSpPr>
          <p:nvPr>
            <p:ph type="sldNum" sz="quarter" idx="5"/>
          </p:nvPr>
        </p:nvSpPr>
        <p:spPr/>
        <p:txBody>
          <a:bodyPr/>
          <a:lstStyle/>
          <a:p>
            <a:fld id="{DF1B9646-06AD-41A3-A043-DECF2E99E1C9}" type="slidenum">
              <a:rPr lang="en-US" smtClean="0"/>
              <a:t>27</a:t>
            </a:fld>
            <a:endParaRPr lang="en-US"/>
          </a:p>
        </p:txBody>
      </p:sp>
    </p:spTree>
    <p:extLst>
      <p:ext uri="{BB962C8B-B14F-4D97-AF65-F5344CB8AC3E}">
        <p14:creationId xmlns:p14="http://schemas.microsoft.com/office/powerpoint/2010/main" val="23947959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K" dirty="0"/>
              <a:t>F1 is sensitive to what you call a positive class and what you call a negative class while MCC is not. For binary problem is MCC is the best but it has its downside it doesn’t extend that well inot multiclass problem. </a:t>
            </a:r>
          </a:p>
          <a:p>
            <a:endParaRPr lang="en-PK" dirty="0"/>
          </a:p>
          <a:p>
            <a:r>
              <a:rPr lang="en-PK" dirty="0"/>
              <a:t>So far we have been taking into account models that tell you wetehr it belongs to one class or another but some classifies take into account probabilty of a unseen sample to be in one class or another.</a:t>
            </a:r>
          </a:p>
        </p:txBody>
      </p:sp>
      <p:sp>
        <p:nvSpPr>
          <p:cNvPr id="4" name="Slide Number Placeholder 3"/>
          <p:cNvSpPr>
            <a:spLocks noGrp="1"/>
          </p:cNvSpPr>
          <p:nvPr>
            <p:ph type="sldNum" sz="quarter" idx="5"/>
          </p:nvPr>
        </p:nvSpPr>
        <p:spPr/>
        <p:txBody>
          <a:bodyPr/>
          <a:lstStyle/>
          <a:p>
            <a:fld id="{DF1B9646-06AD-41A3-A043-DECF2E99E1C9}" type="slidenum">
              <a:rPr lang="en-US" smtClean="0"/>
              <a:t>28</a:t>
            </a:fld>
            <a:endParaRPr lang="en-US"/>
          </a:p>
        </p:txBody>
      </p:sp>
    </p:spTree>
    <p:extLst>
      <p:ext uri="{BB962C8B-B14F-4D97-AF65-F5344CB8AC3E}">
        <p14:creationId xmlns:p14="http://schemas.microsoft.com/office/powerpoint/2010/main" val="18667630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K" dirty="0"/>
              <a:t>Loss Function is used when you are training your model when your optimizing your model</a:t>
            </a:r>
          </a:p>
          <a:p>
            <a:r>
              <a:rPr lang="en-PK" dirty="0"/>
              <a:t>Evaluation metric is used on already trained model to see that its any good</a:t>
            </a:r>
          </a:p>
        </p:txBody>
      </p:sp>
      <p:sp>
        <p:nvSpPr>
          <p:cNvPr id="4" name="Slide Number Placeholder 3"/>
          <p:cNvSpPr>
            <a:spLocks noGrp="1"/>
          </p:cNvSpPr>
          <p:nvPr>
            <p:ph type="sldNum" sz="quarter" idx="5"/>
          </p:nvPr>
        </p:nvSpPr>
        <p:spPr/>
        <p:txBody>
          <a:bodyPr/>
          <a:lstStyle/>
          <a:p>
            <a:fld id="{DF1B9646-06AD-41A3-A043-DECF2E99E1C9}" type="slidenum">
              <a:rPr lang="en-US" smtClean="0"/>
              <a:t>3</a:t>
            </a:fld>
            <a:endParaRPr lang="en-US"/>
          </a:p>
        </p:txBody>
      </p:sp>
    </p:spTree>
    <p:extLst>
      <p:ext uri="{BB962C8B-B14F-4D97-AF65-F5344CB8AC3E}">
        <p14:creationId xmlns:p14="http://schemas.microsoft.com/office/powerpoint/2010/main" val="308555055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K" dirty="0"/>
              <a:t>Why is it a line not a points, its where probabilty threshold come to place to play when we have a probabilty genertaed of an example belonging to one class or the other. If we have 50% threshold where we decide if a prbbailty is larger than this postive class. You can move the threshold to 60, 70, 80. if an unseen sample was given positive class when threshold was 60 it might be negative when threshold is moved to 80. </a:t>
            </a:r>
          </a:p>
        </p:txBody>
      </p:sp>
      <p:sp>
        <p:nvSpPr>
          <p:cNvPr id="4" name="Slide Number Placeholder 3"/>
          <p:cNvSpPr>
            <a:spLocks noGrp="1"/>
          </p:cNvSpPr>
          <p:nvPr>
            <p:ph type="sldNum" sz="quarter" idx="5"/>
          </p:nvPr>
        </p:nvSpPr>
        <p:spPr/>
        <p:txBody>
          <a:bodyPr/>
          <a:lstStyle/>
          <a:p>
            <a:fld id="{DF1B9646-06AD-41A3-A043-DECF2E99E1C9}" type="slidenum">
              <a:rPr lang="en-US" smtClean="0"/>
              <a:t>30</a:t>
            </a:fld>
            <a:endParaRPr lang="en-US"/>
          </a:p>
        </p:txBody>
      </p:sp>
    </p:spTree>
    <p:extLst>
      <p:ext uri="{BB962C8B-B14F-4D97-AF65-F5344CB8AC3E}">
        <p14:creationId xmlns:p14="http://schemas.microsoft.com/office/powerpoint/2010/main" val="31579079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a:t>
            </a:r>
            <a:r>
              <a:rPr lang="en-PK" dirty="0"/>
              <a:t>acro pr = 1/3 (1 + 4/5 + 2/3)</a:t>
            </a:r>
          </a:p>
        </p:txBody>
      </p:sp>
      <p:sp>
        <p:nvSpPr>
          <p:cNvPr id="4" name="Slide Number Placeholder 3"/>
          <p:cNvSpPr>
            <a:spLocks noGrp="1"/>
          </p:cNvSpPr>
          <p:nvPr>
            <p:ph type="sldNum" sz="quarter" idx="5"/>
          </p:nvPr>
        </p:nvSpPr>
        <p:spPr/>
        <p:txBody>
          <a:bodyPr/>
          <a:lstStyle/>
          <a:p>
            <a:fld id="{1522765F-7142-A04C-9963-751447F8447D}" type="slidenum">
              <a:rPr lang="en-PK" smtClean="0"/>
              <a:t>46</a:t>
            </a:fld>
            <a:endParaRPr lang="en-PK"/>
          </a:p>
        </p:txBody>
      </p:sp>
    </p:spTree>
    <p:extLst>
      <p:ext uri="{BB962C8B-B14F-4D97-AF65-F5344CB8AC3E}">
        <p14:creationId xmlns:p14="http://schemas.microsoft.com/office/powerpoint/2010/main" val="8460648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K" dirty="0"/>
              <a:t>not all will be covered these are main ones</a:t>
            </a:r>
          </a:p>
        </p:txBody>
      </p:sp>
      <p:sp>
        <p:nvSpPr>
          <p:cNvPr id="4" name="Slide Number Placeholder 3"/>
          <p:cNvSpPr>
            <a:spLocks noGrp="1"/>
          </p:cNvSpPr>
          <p:nvPr>
            <p:ph type="sldNum" sz="quarter" idx="5"/>
          </p:nvPr>
        </p:nvSpPr>
        <p:spPr/>
        <p:txBody>
          <a:bodyPr/>
          <a:lstStyle/>
          <a:p>
            <a:fld id="{DF1B9646-06AD-41A3-A043-DECF2E99E1C9}" type="slidenum">
              <a:rPr lang="en-US" smtClean="0"/>
              <a:t>4</a:t>
            </a:fld>
            <a:endParaRPr lang="en-US"/>
          </a:p>
        </p:txBody>
      </p:sp>
    </p:spTree>
    <p:extLst>
      <p:ext uri="{BB962C8B-B14F-4D97-AF65-F5344CB8AC3E}">
        <p14:creationId xmlns:p14="http://schemas.microsoft.com/office/powerpoint/2010/main" val="17528030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K" dirty="0"/>
              <a:t>to keep things simpel we will start with binary classification problem</a:t>
            </a:r>
          </a:p>
        </p:txBody>
      </p:sp>
      <p:sp>
        <p:nvSpPr>
          <p:cNvPr id="4" name="Slide Number Placeholder 3"/>
          <p:cNvSpPr>
            <a:spLocks noGrp="1"/>
          </p:cNvSpPr>
          <p:nvPr>
            <p:ph type="sldNum" sz="quarter" idx="5"/>
          </p:nvPr>
        </p:nvSpPr>
        <p:spPr/>
        <p:txBody>
          <a:bodyPr/>
          <a:lstStyle/>
          <a:p>
            <a:fld id="{DF1B9646-06AD-41A3-A043-DECF2E99E1C9}" type="slidenum">
              <a:rPr lang="en-US" smtClean="0"/>
              <a:t>5</a:t>
            </a:fld>
            <a:endParaRPr lang="en-US"/>
          </a:p>
        </p:txBody>
      </p:sp>
    </p:spTree>
    <p:extLst>
      <p:ext uri="{BB962C8B-B14F-4D97-AF65-F5344CB8AC3E}">
        <p14:creationId xmlns:p14="http://schemas.microsoft.com/office/powerpoint/2010/main" val="19718697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K" dirty="0"/>
              <a:t>super easy 0-1 or 0% to 100%</a:t>
            </a:r>
          </a:p>
        </p:txBody>
      </p:sp>
      <p:sp>
        <p:nvSpPr>
          <p:cNvPr id="4" name="Slide Number Placeholder 3"/>
          <p:cNvSpPr>
            <a:spLocks noGrp="1"/>
          </p:cNvSpPr>
          <p:nvPr>
            <p:ph type="sldNum" sz="quarter" idx="5"/>
          </p:nvPr>
        </p:nvSpPr>
        <p:spPr/>
        <p:txBody>
          <a:bodyPr/>
          <a:lstStyle/>
          <a:p>
            <a:fld id="{DF1B9646-06AD-41A3-A043-DECF2E99E1C9}" type="slidenum">
              <a:rPr lang="en-US" smtClean="0"/>
              <a:t>6</a:t>
            </a:fld>
            <a:endParaRPr lang="en-US"/>
          </a:p>
        </p:txBody>
      </p:sp>
    </p:spTree>
    <p:extLst>
      <p:ext uri="{BB962C8B-B14F-4D97-AF65-F5344CB8AC3E}">
        <p14:creationId xmlns:p14="http://schemas.microsoft.com/office/powerpoint/2010/main" val="9691240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K" dirty="0"/>
              <a:t>with score method 96% looks amazing but it may not be good</a:t>
            </a:r>
          </a:p>
          <a:p>
            <a:endParaRPr lang="en-PK" dirty="0"/>
          </a:p>
        </p:txBody>
      </p:sp>
      <p:sp>
        <p:nvSpPr>
          <p:cNvPr id="4" name="Slide Number Placeholder 3"/>
          <p:cNvSpPr>
            <a:spLocks noGrp="1"/>
          </p:cNvSpPr>
          <p:nvPr>
            <p:ph type="sldNum" sz="quarter" idx="5"/>
          </p:nvPr>
        </p:nvSpPr>
        <p:spPr/>
        <p:txBody>
          <a:bodyPr/>
          <a:lstStyle/>
          <a:p>
            <a:fld id="{DF1B9646-06AD-41A3-A043-DECF2E99E1C9}" type="slidenum">
              <a:rPr lang="en-US" smtClean="0"/>
              <a:t>7</a:t>
            </a:fld>
            <a:endParaRPr lang="en-US"/>
          </a:p>
        </p:txBody>
      </p:sp>
    </p:spTree>
    <p:extLst>
      <p:ext uri="{BB962C8B-B14F-4D97-AF65-F5344CB8AC3E}">
        <p14:creationId xmlns:p14="http://schemas.microsoft.com/office/powerpoint/2010/main" val="42070649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K" dirty="0"/>
              <a:t>dummy classifier in this case predicting on t</a:t>
            </a:r>
            <a:r>
              <a:rPr lang="en-GB" dirty="0"/>
              <a:t>he</a:t>
            </a:r>
            <a:r>
              <a:rPr lang="en-PK" dirty="0"/>
              <a:t> basis of just most frequent class it has seen in training data getting 94%. The data was highly class imbalance. </a:t>
            </a:r>
          </a:p>
        </p:txBody>
      </p:sp>
      <p:sp>
        <p:nvSpPr>
          <p:cNvPr id="4" name="Slide Number Placeholder 3"/>
          <p:cNvSpPr>
            <a:spLocks noGrp="1"/>
          </p:cNvSpPr>
          <p:nvPr>
            <p:ph type="sldNum" sz="quarter" idx="5"/>
          </p:nvPr>
        </p:nvSpPr>
        <p:spPr/>
        <p:txBody>
          <a:bodyPr/>
          <a:lstStyle/>
          <a:p>
            <a:fld id="{1522765F-7142-A04C-9963-751447F8447D}" type="slidenum">
              <a:rPr lang="en-PK" smtClean="0"/>
              <a:t>8</a:t>
            </a:fld>
            <a:endParaRPr lang="en-PK"/>
          </a:p>
        </p:txBody>
      </p:sp>
    </p:spTree>
    <p:extLst>
      <p:ext uri="{BB962C8B-B14F-4D97-AF65-F5344CB8AC3E}">
        <p14:creationId xmlns:p14="http://schemas.microsoft.com/office/powerpoint/2010/main" val="40406210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K" dirty="0"/>
              <a:t>with this number we cannot know whats the error its making or how to improve </a:t>
            </a:r>
          </a:p>
          <a:p>
            <a:r>
              <a:rPr lang="en-PK" dirty="0"/>
              <a:t>There are a lot of other measures</a:t>
            </a:r>
          </a:p>
        </p:txBody>
      </p:sp>
      <p:sp>
        <p:nvSpPr>
          <p:cNvPr id="4" name="Slide Number Placeholder 3"/>
          <p:cNvSpPr>
            <a:spLocks noGrp="1"/>
          </p:cNvSpPr>
          <p:nvPr>
            <p:ph type="sldNum" sz="quarter" idx="5"/>
          </p:nvPr>
        </p:nvSpPr>
        <p:spPr/>
        <p:txBody>
          <a:bodyPr/>
          <a:lstStyle/>
          <a:p>
            <a:fld id="{DF1B9646-06AD-41A3-A043-DECF2E99E1C9}" type="slidenum">
              <a:rPr lang="en-US" smtClean="0"/>
              <a:t>10</a:t>
            </a:fld>
            <a:endParaRPr lang="en-US"/>
          </a:p>
        </p:txBody>
      </p:sp>
    </p:spTree>
    <p:extLst>
      <p:ext uri="{BB962C8B-B14F-4D97-AF65-F5344CB8AC3E}">
        <p14:creationId xmlns:p14="http://schemas.microsoft.com/office/powerpoint/2010/main" val="29120247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K" dirty="0"/>
              <a:t>it’s a diagnostic tool</a:t>
            </a:r>
          </a:p>
        </p:txBody>
      </p:sp>
      <p:sp>
        <p:nvSpPr>
          <p:cNvPr id="4" name="Slide Number Placeholder 3"/>
          <p:cNvSpPr>
            <a:spLocks noGrp="1"/>
          </p:cNvSpPr>
          <p:nvPr>
            <p:ph type="sldNum" sz="quarter" idx="5"/>
          </p:nvPr>
        </p:nvSpPr>
        <p:spPr/>
        <p:txBody>
          <a:bodyPr/>
          <a:lstStyle/>
          <a:p>
            <a:fld id="{DF1B9646-06AD-41A3-A043-DECF2E99E1C9}" type="slidenum">
              <a:rPr lang="en-US" smtClean="0"/>
              <a:t>11</a:t>
            </a:fld>
            <a:endParaRPr lang="en-US"/>
          </a:p>
        </p:txBody>
      </p:sp>
    </p:spTree>
    <p:extLst>
      <p:ext uri="{BB962C8B-B14F-4D97-AF65-F5344CB8AC3E}">
        <p14:creationId xmlns:p14="http://schemas.microsoft.com/office/powerpoint/2010/main" val="35679765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1D8BA92-921E-4261-AD97-A03D4D041050}"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175951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1D8BA92-921E-4261-AD97-A03D4D041050}" type="slidenum">
              <a:rPr lang="en-US" smtClean="0"/>
              <a:t>‹#›</a:t>
            </a:fld>
            <a:endParaRPr lang="en-US"/>
          </a:p>
        </p:txBody>
      </p:sp>
    </p:spTree>
    <p:extLst>
      <p:ext uri="{BB962C8B-B14F-4D97-AF65-F5344CB8AC3E}">
        <p14:creationId xmlns:p14="http://schemas.microsoft.com/office/powerpoint/2010/main" val="4451373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1D8BA92-921E-4261-AD97-A03D4D041050}" type="slidenum">
              <a:rPr lang="en-US" smtClean="0"/>
              <a:t>‹#›</a:t>
            </a:fld>
            <a:endParaRPr lang="en-US"/>
          </a:p>
        </p:txBody>
      </p:sp>
    </p:spTree>
    <p:extLst>
      <p:ext uri="{BB962C8B-B14F-4D97-AF65-F5344CB8AC3E}">
        <p14:creationId xmlns:p14="http://schemas.microsoft.com/office/powerpoint/2010/main" val="7754813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normAutofit/>
          </a:bodyPr>
          <a:lstStyle>
            <a:lvl1pPr marL="342900" indent="-342900">
              <a:buFont typeface="Wingdings" panose="05000000000000000000" pitchFamily="2" charset="2"/>
              <a:buChar char="q"/>
              <a:defRPr sz="2400"/>
            </a:lvl1pPr>
            <a:lvl2pPr marL="384048" indent="-182880">
              <a:buFont typeface="Wingdings" panose="05000000000000000000" pitchFamily="2" charset="2"/>
              <a:buChar char="§"/>
              <a:defRPr sz="2000"/>
            </a:lvl2pPr>
            <a:lvl3pPr>
              <a:defRPr sz="16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1D8BA92-921E-4261-AD97-A03D4D041050}" type="slidenum">
              <a:rPr lang="en-US" smtClean="0"/>
              <a:t>‹#›</a:t>
            </a:fld>
            <a:endParaRPr lang="en-US"/>
          </a:p>
        </p:txBody>
      </p:sp>
    </p:spTree>
    <p:extLst>
      <p:ext uri="{BB962C8B-B14F-4D97-AF65-F5344CB8AC3E}">
        <p14:creationId xmlns:p14="http://schemas.microsoft.com/office/powerpoint/2010/main" val="13105865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1D8BA92-921E-4261-AD97-A03D4D041050}"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98068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lvl1pPr marL="342900" indent="-342900">
              <a:buFont typeface="Wingdings" panose="05000000000000000000" pitchFamily="2" charset="2"/>
              <a:buChar char="q"/>
              <a:defRPr/>
            </a:lvl1pPr>
            <a:lvl2pPr marL="384048" indent="-182880">
              <a:buFont typeface="Wingdings" panose="05000000000000000000" pitchFamily="2" charset="2"/>
              <a:buChar char="§"/>
              <a:defRPr/>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217920" y="1845735"/>
            <a:ext cx="4937760" cy="4023360"/>
          </a:xfrm>
        </p:spPr>
        <p:txBody>
          <a:bodyPr/>
          <a:lstStyle>
            <a:lvl1pPr marL="342900" indent="-342900">
              <a:buFont typeface="Wingdings" panose="05000000000000000000" pitchFamily="2" charset="2"/>
              <a:buChar char="q"/>
              <a:defRPr/>
            </a:lvl1pPr>
            <a:lvl2pPr marL="384048" indent="-182880">
              <a:buFont typeface="Wingdings" panose="05000000000000000000" pitchFamily="2" charset="2"/>
              <a:buChar char="§"/>
              <a:defRPr/>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1D8BA92-921E-4261-AD97-A03D4D041050}" type="slidenum">
              <a:rPr lang="en-US" smtClean="0"/>
              <a:t>‹#›</a:t>
            </a:fld>
            <a:endParaRPr lang="en-US"/>
          </a:p>
        </p:txBody>
      </p:sp>
    </p:spTree>
    <p:extLst>
      <p:ext uri="{BB962C8B-B14F-4D97-AF65-F5344CB8AC3E}">
        <p14:creationId xmlns:p14="http://schemas.microsoft.com/office/powerpoint/2010/main" val="21627784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1D8BA92-921E-4261-AD97-A03D4D041050}" type="slidenum">
              <a:rPr lang="en-US" smtClean="0"/>
              <a:t>‹#›</a:t>
            </a:fld>
            <a:endParaRPr lang="en-US"/>
          </a:p>
        </p:txBody>
      </p:sp>
    </p:spTree>
    <p:extLst>
      <p:ext uri="{BB962C8B-B14F-4D97-AF65-F5344CB8AC3E}">
        <p14:creationId xmlns:p14="http://schemas.microsoft.com/office/powerpoint/2010/main" val="4290724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1D8BA92-921E-4261-AD97-A03D4D041050}" type="slidenum">
              <a:rPr lang="en-US" smtClean="0"/>
              <a:t>‹#›</a:t>
            </a:fld>
            <a:endParaRPr lang="en-US"/>
          </a:p>
        </p:txBody>
      </p:sp>
    </p:spTree>
    <p:extLst>
      <p:ext uri="{BB962C8B-B14F-4D97-AF65-F5344CB8AC3E}">
        <p14:creationId xmlns:p14="http://schemas.microsoft.com/office/powerpoint/2010/main" val="27375228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D1D8BA92-921E-4261-AD97-A03D4D041050}" type="slidenum">
              <a:rPr lang="en-US" smtClean="0"/>
              <a:t>‹#›</a:t>
            </a:fld>
            <a:endParaRPr lang="en-US"/>
          </a:p>
        </p:txBody>
      </p:sp>
    </p:spTree>
    <p:extLst>
      <p:ext uri="{BB962C8B-B14F-4D97-AF65-F5344CB8AC3E}">
        <p14:creationId xmlns:p14="http://schemas.microsoft.com/office/powerpoint/2010/main" val="18881353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D1D8BA92-921E-4261-AD97-A03D4D041050}" type="slidenum">
              <a:rPr lang="en-US" smtClean="0"/>
              <a:t>‹#›</a:t>
            </a:fld>
            <a:endParaRPr lang="en-US"/>
          </a:p>
        </p:txBody>
      </p:sp>
    </p:spTree>
    <p:extLst>
      <p:ext uri="{BB962C8B-B14F-4D97-AF65-F5344CB8AC3E}">
        <p14:creationId xmlns:p14="http://schemas.microsoft.com/office/powerpoint/2010/main" val="6949004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1D8BA92-921E-4261-AD97-A03D4D041050}" type="slidenum">
              <a:rPr lang="en-US" smtClean="0"/>
              <a:t>‹#›</a:t>
            </a:fld>
            <a:endParaRPr lang="en-US"/>
          </a:p>
        </p:txBody>
      </p:sp>
    </p:spTree>
    <p:extLst>
      <p:ext uri="{BB962C8B-B14F-4D97-AF65-F5344CB8AC3E}">
        <p14:creationId xmlns:p14="http://schemas.microsoft.com/office/powerpoint/2010/main" val="26435375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05840" y="54429"/>
            <a:ext cx="10058400" cy="986020"/>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p:cNvSpPr>
            <a:spLocks noGrp="1"/>
          </p:cNvSpPr>
          <p:nvPr>
            <p:ph type="body" idx="1"/>
          </p:nvPr>
        </p:nvSpPr>
        <p:spPr>
          <a:xfrm>
            <a:off x="1097280" y="1346218"/>
            <a:ext cx="10058400" cy="4522876"/>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D1D8BA92-921E-4261-AD97-A03D4D041050}" type="slidenum">
              <a:rPr lang="en-US" smtClean="0"/>
              <a:t>‹#›</a:t>
            </a:fld>
            <a:endParaRPr lang="en-US"/>
          </a:p>
        </p:txBody>
      </p:sp>
      <p:cxnSp>
        <p:nvCxnSpPr>
          <p:cNvPr id="10" name="Straight Connector 9"/>
          <p:cNvCxnSpPr/>
          <p:nvPr/>
        </p:nvCxnSpPr>
        <p:spPr>
          <a:xfrm>
            <a:off x="1193532" y="1160333"/>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0603336"/>
      </p:ext>
    </p:extLst>
  </p:cSld>
  <p:clrMap bg1="lt1" tx1="dk1" bg2="lt2" tx2="dk2" accent1="accent1" accent2="accent2" accent3="accent3" accent4="accent4" accent5="accent5" accent6="accent6" hlink="hlink" folHlink="folHlink"/>
  <p:sldLayoutIdLst>
    <p:sldLayoutId id="2147483719" r:id="rId1"/>
    <p:sldLayoutId id="2147483720" r:id="rId2"/>
    <p:sldLayoutId id="2147483721" r:id="rId3"/>
    <p:sldLayoutId id="2147483722" r:id="rId4"/>
    <p:sldLayoutId id="2147483723" r:id="rId5"/>
    <p:sldLayoutId id="2147483724" r:id="rId6"/>
    <p:sldLayoutId id="2147483725" r:id="rId7"/>
    <p:sldLayoutId id="2147483726" r:id="rId8"/>
    <p:sldLayoutId id="2147483727" r:id="rId9"/>
    <p:sldLayoutId id="2147483728" r:id="rId10"/>
    <p:sldLayoutId id="2147483729" r:id="rId11"/>
  </p:sldLayoutIdLst>
  <p:hf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52.png"/></Relationships>
</file>

<file path=ppt/slides/_rels/slide47.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3124BD9-4BBB-DAD6-59CF-5663B4A2EF9D}"/>
              </a:ext>
            </a:extLst>
          </p:cNvPr>
          <p:cNvSpPr>
            <a:spLocks noGrp="1"/>
          </p:cNvSpPr>
          <p:nvPr>
            <p:ph type="ctrTitle"/>
          </p:nvPr>
        </p:nvSpPr>
        <p:spPr/>
        <p:txBody>
          <a:bodyPr/>
          <a:lstStyle/>
          <a:p>
            <a:r>
              <a:rPr lang="en-PK" dirty="0"/>
              <a:t>Evaluation</a:t>
            </a:r>
          </a:p>
        </p:txBody>
      </p:sp>
      <p:sp>
        <p:nvSpPr>
          <p:cNvPr id="3" name="Subtitle 2">
            <a:extLst>
              <a:ext uri="{FF2B5EF4-FFF2-40B4-BE49-F238E27FC236}">
                <a16:creationId xmlns:a16="http://schemas.microsoft.com/office/drawing/2014/main" xmlns="" id="{C49D9287-A047-DF18-C871-5FC9358832D9}"/>
              </a:ext>
            </a:extLst>
          </p:cNvPr>
          <p:cNvSpPr>
            <a:spLocks noGrp="1"/>
          </p:cNvSpPr>
          <p:nvPr>
            <p:ph type="subTitle" idx="1"/>
          </p:nvPr>
        </p:nvSpPr>
        <p:spPr/>
        <p:txBody>
          <a:bodyPr/>
          <a:lstStyle/>
          <a:p>
            <a:r>
              <a:rPr lang="en-PK" dirty="0"/>
              <a:t>Supervised Learning</a:t>
            </a:r>
          </a:p>
        </p:txBody>
      </p:sp>
      <p:sp>
        <p:nvSpPr>
          <p:cNvPr id="4" name="Slide Number Placeholder 3">
            <a:extLst>
              <a:ext uri="{FF2B5EF4-FFF2-40B4-BE49-F238E27FC236}">
                <a16:creationId xmlns:a16="http://schemas.microsoft.com/office/drawing/2014/main" xmlns="" id="{D19A0D16-9A7E-7C00-D783-14CDD2966141}"/>
              </a:ext>
            </a:extLst>
          </p:cNvPr>
          <p:cNvSpPr>
            <a:spLocks noGrp="1"/>
          </p:cNvSpPr>
          <p:nvPr>
            <p:ph type="sldNum" sz="quarter" idx="12"/>
          </p:nvPr>
        </p:nvSpPr>
        <p:spPr/>
        <p:txBody>
          <a:bodyPr/>
          <a:lstStyle/>
          <a:p>
            <a:fld id="{D1D8BA92-921E-4261-AD97-A03D4D041050}" type="slidenum">
              <a:rPr lang="en-US" smtClean="0"/>
              <a:t>1</a:t>
            </a:fld>
            <a:endParaRPr lang="en-US"/>
          </a:p>
        </p:txBody>
      </p:sp>
    </p:spTree>
    <p:extLst>
      <p:ext uri="{BB962C8B-B14F-4D97-AF65-F5344CB8AC3E}">
        <p14:creationId xmlns:p14="http://schemas.microsoft.com/office/powerpoint/2010/main" val="32250395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a:p>
        </p:txBody>
      </p:sp>
      <p:sp>
        <p:nvSpPr>
          <p:cNvPr id="3" name="Subtitle 2"/>
          <p:cNvSpPr>
            <a:spLocks noGrp="1"/>
          </p:cNvSpPr>
          <p:nvPr>
            <p:ph type="subTitle" idx="1"/>
          </p:nvPr>
        </p:nvSpPr>
        <p:spPr/>
        <p:txBody>
          <a:bodyPr/>
          <a:lstStyle/>
          <a:p>
            <a:endParaRPr/>
          </a:p>
        </p:txBody>
      </p:sp>
      <p:pic>
        <p:nvPicPr>
          <p:cNvPr id="4" name="Picture 3" descr="temp.jpg"/>
          <p:cNvPicPr>
            <a:picLocks noChangeAspect="1"/>
          </p:cNvPicPr>
          <p:nvPr/>
        </p:nvPicPr>
        <p:blipFill>
          <a:blip r:embed="rId3"/>
          <a:stretch>
            <a:fillRect/>
          </a:stretch>
        </p:blipFill>
        <p:spPr>
          <a:xfrm>
            <a:off x="1524000" y="0"/>
            <a:ext cx="9144000" cy="5486400"/>
          </a:xfrm>
          <a:prstGeom prst="rect">
            <a:avLst/>
          </a:prstGeom>
        </p:spPr>
      </p:pic>
      <p:sp>
        <p:nvSpPr>
          <p:cNvPr id="5" name="Rectangle 4">
            <a:extLst>
              <a:ext uri="{FF2B5EF4-FFF2-40B4-BE49-F238E27FC236}">
                <a16:creationId xmlns:a16="http://schemas.microsoft.com/office/drawing/2014/main" xmlns="" id="{390CDCCA-C609-B441-626A-B3C91E7C9EE3}"/>
              </a:ext>
            </a:extLst>
          </p:cNvPr>
          <p:cNvSpPr/>
          <p:nvPr/>
        </p:nvSpPr>
        <p:spPr>
          <a:xfrm>
            <a:off x="1524000" y="4899804"/>
            <a:ext cx="9144000" cy="738996"/>
          </a:xfrm>
          <a:prstGeom prst="rect">
            <a:avLst/>
          </a:prstGeom>
          <a:solidFill>
            <a:schemeClr val="bg1"/>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PK"/>
          </a:p>
        </p:txBody>
      </p:sp>
      <p:sp>
        <p:nvSpPr>
          <p:cNvPr id="6" name="Rectangle 5">
            <a:extLst>
              <a:ext uri="{FF2B5EF4-FFF2-40B4-BE49-F238E27FC236}">
                <a16:creationId xmlns:a16="http://schemas.microsoft.com/office/drawing/2014/main" xmlns="" id="{3ED018E7-F96E-ECBA-9782-5D5E5B025A84}"/>
              </a:ext>
            </a:extLst>
          </p:cNvPr>
          <p:cNvSpPr/>
          <p:nvPr/>
        </p:nvSpPr>
        <p:spPr>
          <a:xfrm>
            <a:off x="1524000" y="8478"/>
            <a:ext cx="2070340" cy="738996"/>
          </a:xfrm>
          <a:prstGeom prst="rect">
            <a:avLst/>
          </a:prstGeom>
          <a:solidFill>
            <a:schemeClr val="bg1"/>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PK"/>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a:p>
        </p:txBody>
      </p:sp>
      <p:sp>
        <p:nvSpPr>
          <p:cNvPr id="3" name="Subtitle 2"/>
          <p:cNvSpPr>
            <a:spLocks noGrp="1"/>
          </p:cNvSpPr>
          <p:nvPr>
            <p:ph type="subTitle" idx="1"/>
          </p:nvPr>
        </p:nvSpPr>
        <p:spPr/>
        <p:txBody>
          <a:bodyPr/>
          <a:lstStyle/>
          <a:p>
            <a:endParaRPr/>
          </a:p>
        </p:txBody>
      </p:sp>
      <p:pic>
        <p:nvPicPr>
          <p:cNvPr id="4" name="Picture 3" descr="temp.jpg"/>
          <p:cNvPicPr>
            <a:picLocks noChangeAspect="1"/>
          </p:cNvPicPr>
          <p:nvPr/>
        </p:nvPicPr>
        <p:blipFill>
          <a:blip r:embed="rId3"/>
          <a:stretch>
            <a:fillRect/>
          </a:stretch>
        </p:blipFill>
        <p:spPr>
          <a:xfrm>
            <a:off x="1524000" y="0"/>
            <a:ext cx="9144000" cy="5486400"/>
          </a:xfrm>
          <a:prstGeom prst="rect">
            <a:avLst/>
          </a:prstGeom>
        </p:spPr>
      </p:pic>
      <p:sp>
        <p:nvSpPr>
          <p:cNvPr id="5" name="Rectangle 4">
            <a:extLst>
              <a:ext uri="{FF2B5EF4-FFF2-40B4-BE49-F238E27FC236}">
                <a16:creationId xmlns:a16="http://schemas.microsoft.com/office/drawing/2014/main" xmlns="" id="{7D7F0828-698A-8438-F9B2-84238BC0BEB5}"/>
              </a:ext>
            </a:extLst>
          </p:cNvPr>
          <p:cNvSpPr/>
          <p:nvPr/>
        </p:nvSpPr>
        <p:spPr>
          <a:xfrm>
            <a:off x="1524000" y="4899804"/>
            <a:ext cx="9144000" cy="738996"/>
          </a:xfrm>
          <a:prstGeom prst="rect">
            <a:avLst/>
          </a:prstGeom>
          <a:solidFill>
            <a:schemeClr val="bg1"/>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PK"/>
          </a:p>
        </p:txBody>
      </p:sp>
      <p:sp>
        <p:nvSpPr>
          <p:cNvPr id="6" name="Rectangle 5">
            <a:extLst>
              <a:ext uri="{FF2B5EF4-FFF2-40B4-BE49-F238E27FC236}">
                <a16:creationId xmlns:a16="http://schemas.microsoft.com/office/drawing/2014/main" xmlns="" id="{99FCBB72-3397-83D8-A9A1-BD4083B82F4D}"/>
              </a:ext>
            </a:extLst>
          </p:cNvPr>
          <p:cNvSpPr/>
          <p:nvPr/>
        </p:nvSpPr>
        <p:spPr>
          <a:xfrm>
            <a:off x="1524000" y="8478"/>
            <a:ext cx="2070340" cy="738996"/>
          </a:xfrm>
          <a:prstGeom prst="rect">
            <a:avLst/>
          </a:prstGeom>
          <a:solidFill>
            <a:schemeClr val="bg1"/>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PK"/>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a:p>
        </p:txBody>
      </p:sp>
      <p:sp>
        <p:nvSpPr>
          <p:cNvPr id="3" name="Subtitle 2"/>
          <p:cNvSpPr>
            <a:spLocks noGrp="1"/>
          </p:cNvSpPr>
          <p:nvPr>
            <p:ph type="subTitle" idx="1"/>
          </p:nvPr>
        </p:nvSpPr>
        <p:spPr/>
        <p:txBody>
          <a:bodyPr/>
          <a:lstStyle/>
          <a:p>
            <a:endParaRPr/>
          </a:p>
        </p:txBody>
      </p:sp>
      <p:pic>
        <p:nvPicPr>
          <p:cNvPr id="4" name="Picture 3" descr="temp.jpg"/>
          <p:cNvPicPr>
            <a:picLocks noChangeAspect="1"/>
          </p:cNvPicPr>
          <p:nvPr/>
        </p:nvPicPr>
        <p:blipFill>
          <a:blip r:embed="rId3"/>
          <a:stretch>
            <a:fillRect/>
          </a:stretch>
        </p:blipFill>
        <p:spPr>
          <a:xfrm>
            <a:off x="1524000" y="0"/>
            <a:ext cx="9144000" cy="5486400"/>
          </a:xfrm>
          <a:prstGeom prst="rect">
            <a:avLst/>
          </a:prstGeom>
        </p:spPr>
      </p:pic>
      <p:sp>
        <p:nvSpPr>
          <p:cNvPr id="5" name="Rectangle 4">
            <a:extLst>
              <a:ext uri="{FF2B5EF4-FFF2-40B4-BE49-F238E27FC236}">
                <a16:creationId xmlns:a16="http://schemas.microsoft.com/office/drawing/2014/main" xmlns="" id="{F4C89928-5B99-A71D-7C87-8D4EF342EE09}"/>
              </a:ext>
            </a:extLst>
          </p:cNvPr>
          <p:cNvSpPr/>
          <p:nvPr/>
        </p:nvSpPr>
        <p:spPr>
          <a:xfrm>
            <a:off x="1524000" y="4899804"/>
            <a:ext cx="9144000" cy="738996"/>
          </a:xfrm>
          <a:prstGeom prst="rect">
            <a:avLst/>
          </a:prstGeom>
          <a:solidFill>
            <a:schemeClr val="bg1"/>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PK"/>
          </a:p>
        </p:txBody>
      </p:sp>
      <p:sp>
        <p:nvSpPr>
          <p:cNvPr id="6" name="Rectangle 5">
            <a:extLst>
              <a:ext uri="{FF2B5EF4-FFF2-40B4-BE49-F238E27FC236}">
                <a16:creationId xmlns:a16="http://schemas.microsoft.com/office/drawing/2014/main" xmlns="" id="{794A1A57-B454-9FBF-A47D-8BB562201507}"/>
              </a:ext>
            </a:extLst>
          </p:cNvPr>
          <p:cNvSpPr/>
          <p:nvPr/>
        </p:nvSpPr>
        <p:spPr>
          <a:xfrm>
            <a:off x="1524000" y="8478"/>
            <a:ext cx="2070340" cy="738996"/>
          </a:xfrm>
          <a:prstGeom prst="rect">
            <a:avLst/>
          </a:prstGeom>
          <a:solidFill>
            <a:schemeClr val="bg1"/>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PK"/>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a:p>
        </p:txBody>
      </p:sp>
      <p:sp>
        <p:nvSpPr>
          <p:cNvPr id="3" name="Subtitle 2"/>
          <p:cNvSpPr>
            <a:spLocks noGrp="1"/>
          </p:cNvSpPr>
          <p:nvPr>
            <p:ph type="subTitle" idx="1"/>
          </p:nvPr>
        </p:nvSpPr>
        <p:spPr/>
        <p:txBody>
          <a:bodyPr/>
          <a:lstStyle/>
          <a:p>
            <a:endParaRPr/>
          </a:p>
        </p:txBody>
      </p:sp>
      <p:pic>
        <p:nvPicPr>
          <p:cNvPr id="4" name="Picture 3" descr="temp.jpg"/>
          <p:cNvPicPr>
            <a:picLocks noChangeAspect="1"/>
          </p:cNvPicPr>
          <p:nvPr/>
        </p:nvPicPr>
        <p:blipFill>
          <a:blip r:embed="rId3"/>
          <a:stretch>
            <a:fillRect/>
          </a:stretch>
        </p:blipFill>
        <p:spPr>
          <a:xfrm>
            <a:off x="1524000" y="0"/>
            <a:ext cx="9144000" cy="5486400"/>
          </a:xfrm>
          <a:prstGeom prst="rect">
            <a:avLst/>
          </a:prstGeom>
        </p:spPr>
      </p:pic>
      <p:sp>
        <p:nvSpPr>
          <p:cNvPr id="5" name="Rectangle 4">
            <a:extLst>
              <a:ext uri="{FF2B5EF4-FFF2-40B4-BE49-F238E27FC236}">
                <a16:creationId xmlns:a16="http://schemas.microsoft.com/office/drawing/2014/main" xmlns="" id="{F1A7AB10-DEFD-357D-99CE-D6912AC713F0}"/>
              </a:ext>
            </a:extLst>
          </p:cNvPr>
          <p:cNvSpPr/>
          <p:nvPr/>
        </p:nvSpPr>
        <p:spPr>
          <a:xfrm>
            <a:off x="1524000" y="4899804"/>
            <a:ext cx="9144000" cy="738996"/>
          </a:xfrm>
          <a:prstGeom prst="rect">
            <a:avLst/>
          </a:prstGeom>
          <a:solidFill>
            <a:schemeClr val="bg1"/>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PK"/>
          </a:p>
        </p:txBody>
      </p:sp>
      <p:sp>
        <p:nvSpPr>
          <p:cNvPr id="6" name="Rectangle 5">
            <a:extLst>
              <a:ext uri="{FF2B5EF4-FFF2-40B4-BE49-F238E27FC236}">
                <a16:creationId xmlns:a16="http://schemas.microsoft.com/office/drawing/2014/main" xmlns="" id="{2882B3A8-8664-BE44-F41B-5C900D5B0654}"/>
              </a:ext>
            </a:extLst>
          </p:cNvPr>
          <p:cNvSpPr/>
          <p:nvPr/>
        </p:nvSpPr>
        <p:spPr>
          <a:xfrm>
            <a:off x="1524000" y="8478"/>
            <a:ext cx="2070340" cy="738996"/>
          </a:xfrm>
          <a:prstGeom prst="rect">
            <a:avLst/>
          </a:prstGeom>
          <a:solidFill>
            <a:schemeClr val="bg1"/>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PK"/>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a:p>
        </p:txBody>
      </p:sp>
      <p:sp>
        <p:nvSpPr>
          <p:cNvPr id="3" name="Subtitle 2"/>
          <p:cNvSpPr>
            <a:spLocks noGrp="1"/>
          </p:cNvSpPr>
          <p:nvPr>
            <p:ph type="subTitle" idx="1"/>
          </p:nvPr>
        </p:nvSpPr>
        <p:spPr/>
        <p:txBody>
          <a:bodyPr/>
          <a:lstStyle/>
          <a:p>
            <a:endParaRPr/>
          </a:p>
        </p:txBody>
      </p:sp>
      <p:pic>
        <p:nvPicPr>
          <p:cNvPr id="4" name="Picture 3" descr="temp.jpg"/>
          <p:cNvPicPr>
            <a:picLocks noChangeAspect="1"/>
          </p:cNvPicPr>
          <p:nvPr/>
        </p:nvPicPr>
        <p:blipFill>
          <a:blip r:embed="rId3"/>
          <a:stretch>
            <a:fillRect/>
          </a:stretch>
        </p:blipFill>
        <p:spPr>
          <a:xfrm>
            <a:off x="1524000" y="0"/>
            <a:ext cx="9144000" cy="5486400"/>
          </a:xfrm>
          <a:prstGeom prst="rect">
            <a:avLst/>
          </a:prstGeom>
        </p:spPr>
      </p:pic>
      <p:sp>
        <p:nvSpPr>
          <p:cNvPr id="5" name="Rectangle 4">
            <a:extLst>
              <a:ext uri="{FF2B5EF4-FFF2-40B4-BE49-F238E27FC236}">
                <a16:creationId xmlns:a16="http://schemas.microsoft.com/office/drawing/2014/main" xmlns="" id="{7CCB7940-3EFF-3EBD-9F4E-B33666775187}"/>
              </a:ext>
            </a:extLst>
          </p:cNvPr>
          <p:cNvSpPr/>
          <p:nvPr/>
        </p:nvSpPr>
        <p:spPr>
          <a:xfrm>
            <a:off x="1524000" y="4899804"/>
            <a:ext cx="9144000" cy="738996"/>
          </a:xfrm>
          <a:prstGeom prst="rect">
            <a:avLst/>
          </a:prstGeom>
          <a:solidFill>
            <a:schemeClr val="bg1"/>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PK"/>
          </a:p>
        </p:txBody>
      </p:sp>
      <p:sp>
        <p:nvSpPr>
          <p:cNvPr id="6" name="Rectangle 5">
            <a:extLst>
              <a:ext uri="{FF2B5EF4-FFF2-40B4-BE49-F238E27FC236}">
                <a16:creationId xmlns:a16="http://schemas.microsoft.com/office/drawing/2014/main" xmlns="" id="{C1D03FC7-7799-79DA-BAE7-50963A8DC055}"/>
              </a:ext>
            </a:extLst>
          </p:cNvPr>
          <p:cNvSpPr/>
          <p:nvPr/>
        </p:nvSpPr>
        <p:spPr>
          <a:xfrm>
            <a:off x="1524000" y="8478"/>
            <a:ext cx="2070340" cy="738996"/>
          </a:xfrm>
          <a:prstGeom prst="rect">
            <a:avLst/>
          </a:prstGeom>
          <a:solidFill>
            <a:schemeClr val="bg1"/>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PK"/>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xmlns="" id="{0D340375-0CBB-76F8-8531-E8FB6FEB5DDD}"/>
                  </a:ext>
                </a:extLst>
              </p:cNvPr>
              <p:cNvSpPr txBox="1"/>
              <p:nvPr/>
            </p:nvSpPr>
            <p:spPr>
              <a:xfrm>
                <a:off x="5664614" y="3291841"/>
                <a:ext cx="87120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i="1">
                          <a:latin typeface="Cambria Math" panose="02040503050406030204" pitchFamily="18" charset="0"/>
                        </a:rPr>
                        <m:t>𝐴</m:t>
                      </m:r>
                      <m:r>
                        <a:rPr lang="en-GB" i="1">
                          <a:latin typeface="Cambria Math" panose="02040503050406030204" pitchFamily="18" charset="0"/>
                        </a:rPr>
                        <m:t>=</m:t>
                      </m:r>
                      <m:r>
                        <a:rPr lang="el-GR" i="1">
                          <a:latin typeface="Cambria Math" panose="02040503050406030204" pitchFamily="18" charset="0"/>
                        </a:rPr>
                        <m:t>𝜋</m:t>
                      </m:r>
                      <m:sSup>
                        <m:sSupPr>
                          <m:ctrlPr>
                            <a:rPr lang="en-GB" i="1">
                              <a:latin typeface="Cambria Math" panose="02040503050406030204" pitchFamily="18" charset="0"/>
                            </a:rPr>
                          </m:ctrlPr>
                        </m:sSupPr>
                        <m:e>
                          <m:r>
                            <a:rPr lang="en-GB" i="1">
                              <a:latin typeface="Cambria Math" panose="02040503050406030204" pitchFamily="18" charset="0"/>
                            </a:rPr>
                            <m:t>𝑟</m:t>
                          </m:r>
                        </m:e>
                        <m:sup>
                          <m:r>
                            <a:rPr lang="en-GB" i="1">
                              <a:latin typeface="Cambria Math" panose="02040503050406030204" pitchFamily="18" charset="0"/>
                            </a:rPr>
                            <m:t>2</m:t>
                          </m:r>
                        </m:sup>
                      </m:sSup>
                    </m:oMath>
                  </m:oMathPara>
                </a14:m>
                <a:endParaRPr lang="en-PK" dirty="0"/>
              </a:p>
            </p:txBody>
          </p:sp>
        </mc:Choice>
        <mc:Fallback xmlns="">
          <p:sp>
            <p:nvSpPr>
              <p:cNvPr id="7" name="TextBox 6">
                <a:extLst>
                  <a:ext uri="{FF2B5EF4-FFF2-40B4-BE49-F238E27FC236}">
                    <a16:creationId xmlns:a16="http://schemas.microsoft.com/office/drawing/2014/main" id="{0D340375-0CBB-76F8-8531-E8FB6FEB5DDD}"/>
                  </a:ext>
                </a:extLst>
              </p:cNvPr>
              <p:cNvSpPr txBox="1">
                <a:spLocks noRot="1" noChangeAspect="1" noMove="1" noResize="1" noEditPoints="1" noAdjustHandles="1" noChangeArrowheads="1" noChangeShapeType="1" noTextEdit="1"/>
              </p:cNvSpPr>
              <p:nvPr/>
            </p:nvSpPr>
            <p:spPr>
              <a:xfrm>
                <a:off x="5664614" y="3291841"/>
                <a:ext cx="871201" cy="276999"/>
              </a:xfrm>
              <a:prstGeom prst="rect">
                <a:avLst/>
              </a:prstGeom>
              <a:blipFill>
                <a:blip r:embed="rId4"/>
                <a:stretch>
                  <a:fillRect l="-4286" t="-4545" r="-1429" b="-9091"/>
                </a:stretch>
              </a:blipFill>
            </p:spPr>
            <p:txBody>
              <a:bodyPr/>
              <a:lstStyle/>
              <a:p>
                <a:r>
                  <a:rPr lang="en-PK">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xmlns="" id="{66215725-4E01-7EF0-A723-28D857161AF5}"/>
                  </a:ext>
                </a:extLst>
              </p:cNvPr>
              <p:cNvSpPr txBox="1"/>
              <p:nvPr/>
            </p:nvSpPr>
            <p:spPr>
              <a:xfrm>
                <a:off x="3989026" y="4131425"/>
                <a:ext cx="3351174" cy="52315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i="1">
                          <a:latin typeface="Cambria Math" panose="02040503050406030204" pitchFamily="18" charset="0"/>
                        </a:rPr>
                        <m:t>𝐴</m:t>
                      </m:r>
                      <m:r>
                        <a:rPr lang="en-US" i="1">
                          <a:latin typeface="Cambria Math" panose="02040503050406030204" pitchFamily="18" charset="0"/>
                        </a:rPr>
                        <m:t>𝑐𝑐𝑢𝑟𝑎𝑐𝑦</m:t>
                      </m:r>
                      <m:r>
                        <a:rPr lang="en-GB" i="1">
                          <a:latin typeface="Cambria Math" panose="02040503050406030204" pitchFamily="18" charset="0"/>
                        </a:rPr>
                        <m:t>=</m:t>
                      </m:r>
                      <m:f>
                        <m:fPr>
                          <m:ctrlPr>
                            <a:rPr lang="en-GB" i="1">
                              <a:latin typeface="Cambria Math" panose="02040503050406030204" pitchFamily="18" charset="0"/>
                            </a:rPr>
                          </m:ctrlPr>
                        </m:fPr>
                        <m:num>
                          <m:r>
                            <a:rPr lang="en-US" i="1">
                              <a:latin typeface="Cambria Math" panose="02040503050406030204" pitchFamily="18" charset="0"/>
                            </a:rPr>
                            <m:t>𝑇𝑁</m:t>
                          </m:r>
                          <m:r>
                            <a:rPr lang="en-US" i="1">
                              <a:latin typeface="Cambria Math" panose="02040503050406030204" pitchFamily="18" charset="0"/>
                            </a:rPr>
                            <m:t>+</m:t>
                          </m:r>
                          <m:r>
                            <a:rPr lang="en-US" i="1">
                              <a:latin typeface="Cambria Math" panose="02040503050406030204" pitchFamily="18" charset="0"/>
                            </a:rPr>
                            <m:t>𝑇𝑃</m:t>
                          </m:r>
                        </m:num>
                        <m:den>
                          <m:r>
                            <a:rPr lang="en-US" i="1">
                              <a:latin typeface="Cambria Math" panose="02040503050406030204" pitchFamily="18" charset="0"/>
                            </a:rPr>
                            <m:t>𝑇𝑁</m:t>
                          </m:r>
                          <m:r>
                            <a:rPr lang="en-US" i="1">
                              <a:latin typeface="Cambria Math" panose="02040503050406030204" pitchFamily="18" charset="0"/>
                            </a:rPr>
                            <m:t>+</m:t>
                          </m:r>
                          <m:r>
                            <a:rPr lang="en-US" i="1">
                              <a:latin typeface="Cambria Math" panose="02040503050406030204" pitchFamily="18" charset="0"/>
                            </a:rPr>
                            <m:t>𝑇𝑃</m:t>
                          </m:r>
                          <m:r>
                            <a:rPr lang="en-US" i="1">
                              <a:latin typeface="Cambria Math" panose="02040503050406030204" pitchFamily="18" charset="0"/>
                            </a:rPr>
                            <m:t>+</m:t>
                          </m:r>
                          <m:r>
                            <a:rPr lang="en-US" i="1">
                              <a:latin typeface="Cambria Math" panose="02040503050406030204" pitchFamily="18" charset="0"/>
                            </a:rPr>
                            <m:t>𝐹𝑁</m:t>
                          </m:r>
                          <m:r>
                            <a:rPr lang="en-US" i="1">
                              <a:latin typeface="Cambria Math" panose="02040503050406030204" pitchFamily="18" charset="0"/>
                            </a:rPr>
                            <m:t>+</m:t>
                          </m:r>
                          <m:r>
                            <a:rPr lang="en-US" i="1">
                              <a:latin typeface="Cambria Math" panose="02040503050406030204" pitchFamily="18" charset="0"/>
                            </a:rPr>
                            <m:t>𝐹𝑃</m:t>
                          </m:r>
                        </m:den>
                      </m:f>
                    </m:oMath>
                  </m:oMathPara>
                </a14:m>
                <a:endParaRPr lang="en-PK" dirty="0"/>
              </a:p>
            </p:txBody>
          </p:sp>
        </mc:Choice>
        <mc:Fallback xmlns="">
          <p:sp>
            <p:nvSpPr>
              <p:cNvPr id="8" name="TextBox 7">
                <a:extLst>
                  <a:ext uri="{FF2B5EF4-FFF2-40B4-BE49-F238E27FC236}">
                    <a16:creationId xmlns:a16="http://schemas.microsoft.com/office/drawing/2014/main" id="{66215725-4E01-7EF0-A723-28D857161AF5}"/>
                  </a:ext>
                </a:extLst>
              </p:cNvPr>
              <p:cNvSpPr txBox="1">
                <a:spLocks noRot="1" noChangeAspect="1" noMove="1" noResize="1" noEditPoints="1" noAdjustHandles="1" noChangeArrowheads="1" noChangeShapeType="1" noTextEdit="1"/>
              </p:cNvSpPr>
              <p:nvPr/>
            </p:nvSpPr>
            <p:spPr>
              <a:xfrm>
                <a:off x="3989026" y="4131425"/>
                <a:ext cx="3351174" cy="523157"/>
              </a:xfrm>
              <a:prstGeom prst="rect">
                <a:avLst/>
              </a:prstGeom>
              <a:blipFill>
                <a:blip r:embed="rId5"/>
                <a:stretch>
                  <a:fillRect l="-755" t="-2381" r="-1132" b="-11905"/>
                </a:stretch>
              </a:blipFill>
            </p:spPr>
            <p:txBody>
              <a:bodyPr/>
              <a:lstStyle/>
              <a:p>
                <a:r>
                  <a:rPr lang="en-PK">
                    <a:noFill/>
                  </a:rPr>
                  <a:t> </a:t>
                </a:r>
              </a:p>
            </p:txBody>
          </p:sp>
        </mc:Fallback>
      </mc:AlternateContent>
      <p:sp>
        <p:nvSpPr>
          <p:cNvPr id="9" name="TextBox 8">
            <a:extLst>
              <a:ext uri="{FF2B5EF4-FFF2-40B4-BE49-F238E27FC236}">
                <a16:creationId xmlns:a16="http://schemas.microsoft.com/office/drawing/2014/main" xmlns="" id="{62477D72-60B8-0049-0F8B-595FCABB91B8}"/>
              </a:ext>
            </a:extLst>
          </p:cNvPr>
          <p:cNvSpPr txBox="1"/>
          <p:nvPr/>
        </p:nvSpPr>
        <p:spPr>
          <a:xfrm>
            <a:off x="3712327" y="5772151"/>
            <a:ext cx="2329484" cy="646331"/>
          </a:xfrm>
          <a:prstGeom prst="rect">
            <a:avLst/>
          </a:prstGeom>
          <a:noFill/>
        </p:spPr>
        <p:txBody>
          <a:bodyPr wrap="none" rtlCol="0">
            <a:spAutoFit/>
          </a:bodyPr>
          <a:lstStyle/>
          <a:p>
            <a:r>
              <a:rPr lang="en-PK" dirty="0"/>
              <a:t>Spam not Spam (ham):</a:t>
            </a:r>
          </a:p>
          <a:p>
            <a:r>
              <a:rPr lang="en-GB" dirty="0"/>
              <a:t>C</a:t>
            </a:r>
            <a:r>
              <a:rPr lang="en-PK" dirty="0"/>
              <a:t>ancer not cancer: </a:t>
            </a:r>
          </a:p>
        </p:txBody>
      </p:sp>
      <p:sp>
        <p:nvSpPr>
          <p:cNvPr id="10" name="TextBox 9">
            <a:extLst>
              <a:ext uri="{FF2B5EF4-FFF2-40B4-BE49-F238E27FC236}">
                <a16:creationId xmlns:a16="http://schemas.microsoft.com/office/drawing/2014/main" xmlns="" id="{FBD4D0A5-4B98-3FE9-E505-96B460FF9F9C}"/>
              </a:ext>
            </a:extLst>
          </p:cNvPr>
          <p:cNvSpPr txBox="1"/>
          <p:nvPr/>
        </p:nvSpPr>
        <p:spPr>
          <a:xfrm>
            <a:off x="6586379" y="5760372"/>
            <a:ext cx="2653996" cy="646331"/>
          </a:xfrm>
          <a:prstGeom prst="rect">
            <a:avLst/>
          </a:prstGeom>
          <a:noFill/>
        </p:spPr>
        <p:txBody>
          <a:bodyPr wrap="none" rtlCol="0">
            <a:spAutoFit/>
          </a:bodyPr>
          <a:lstStyle/>
          <a:p>
            <a:r>
              <a:rPr lang="en-PK" b="1" dirty="0"/>
              <a:t>FP </a:t>
            </a:r>
            <a:r>
              <a:rPr lang="en-PK" dirty="0"/>
              <a:t>is not desired</a:t>
            </a:r>
          </a:p>
          <a:p>
            <a:r>
              <a:rPr lang="en-PK" b="1" dirty="0"/>
              <a:t>FN</a:t>
            </a:r>
            <a:r>
              <a:rPr lang="en-PK" dirty="0"/>
              <a:t> can be life threatening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a:p>
        </p:txBody>
      </p:sp>
      <p:sp>
        <p:nvSpPr>
          <p:cNvPr id="3" name="Subtitle 2"/>
          <p:cNvSpPr>
            <a:spLocks noGrp="1"/>
          </p:cNvSpPr>
          <p:nvPr>
            <p:ph type="subTitle" idx="1"/>
          </p:nvPr>
        </p:nvSpPr>
        <p:spPr/>
        <p:txBody>
          <a:bodyPr/>
          <a:lstStyle/>
          <a:p>
            <a:endParaRPr/>
          </a:p>
        </p:txBody>
      </p:sp>
      <p:pic>
        <p:nvPicPr>
          <p:cNvPr id="4" name="Picture 3" descr="temp.jpg"/>
          <p:cNvPicPr>
            <a:picLocks noChangeAspect="1"/>
          </p:cNvPicPr>
          <p:nvPr/>
        </p:nvPicPr>
        <p:blipFill>
          <a:blip r:embed="rId3"/>
          <a:stretch>
            <a:fillRect/>
          </a:stretch>
        </p:blipFill>
        <p:spPr>
          <a:xfrm>
            <a:off x="1524000" y="0"/>
            <a:ext cx="9144000" cy="5486400"/>
          </a:xfrm>
          <a:prstGeom prst="rect">
            <a:avLst/>
          </a:prstGeom>
        </p:spPr>
      </p:pic>
      <p:sp>
        <p:nvSpPr>
          <p:cNvPr id="5" name="Rectangle 4">
            <a:extLst>
              <a:ext uri="{FF2B5EF4-FFF2-40B4-BE49-F238E27FC236}">
                <a16:creationId xmlns:a16="http://schemas.microsoft.com/office/drawing/2014/main" xmlns="" id="{F43993F8-349A-E846-7017-F0CC134B00F4}"/>
              </a:ext>
            </a:extLst>
          </p:cNvPr>
          <p:cNvSpPr/>
          <p:nvPr/>
        </p:nvSpPr>
        <p:spPr>
          <a:xfrm>
            <a:off x="1524000" y="4899804"/>
            <a:ext cx="9144000" cy="738996"/>
          </a:xfrm>
          <a:prstGeom prst="rect">
            <a:avLst/>
          </a:prstGeom>
          <a:solidFill>
            <a:schemeClr val="bg1"/>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PK"/>
          </a:p>
        </p:txBody>
      </p:sp>
      <p:sp>
        <p:nvSpPr>
          <p:cNvPr id="6" name="Rectangle 5">
            <a:extLst>
              <a:ext uri="{FF2B5EF4-FFF2-40B4-BE49-F238E27FC236}">
                <a16:creationId xmlns:a16="http://schemas.microsoft.com/office/drawing/2014/main" xmlns="" id="{AB219598-9735-2EF3-F94E-ED37B76B095B}"/>
              </a:ext>
            </a:extLst>
          </p:cNvPr>
          <p:cNvSpPr/>
          <p:nvPr/>
        </p:nvSpPr>
        <p:spPr>
          <a:xfrm>
            <a:off x="1524000" y="8478"/>
            <a:ext cx="2070340" cy="738996"/>
          </a:xfrm>
          <a:prstGeom prst="rect">
            <a:avLst/>
          </a:prstGeom>
          <a:solidFill>
            <a:schemeClr val="bg1"/>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PK"/>
          </a:p>
        </p:txBody>
      </p:sp>
      <p:sp>
        <p:nvSpPr>
          <p:cNvPr id="8" name="Rectangle 7">
            <a:extLst>
              <a:ext uri="{FF2B5EF4-FFF2-40B4-BE49-F238E27FC236}">
                <a16:creationId xmlns:a16="http://schemas.microsoft.com/office/drawing/2014/main" xmlns="" id="{1F65CCA1-0019-1DFD-807A-2601142F1F0E}"/>
              </a:ext>
            </a:extLst>
          </p:cNvPr>
          <p:cNvSpPr/>
          <p:nvPr/>
        </p:nvSpPr>
        <p:spPr>
          <a:xfrm>
            <a:off x="1661651" y="2679075"/>
            <a:ext cx="2605548" cy="738996"/>
          </a:xfrm>
          <a:prstGeom prst="rect">
            <a:avLst/>
          </a:prstGeom>
          <a:solidFill>
            <a:schemeClr val="bg1"/>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PK"/>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a:p>
        </p:txBody>
      </p:sp>
      <p:sp>
        <p:nvSpPr>
          <p:cNvPr id="3" name="Subtitle 2"/>
          <p:cNvSpPr>
            <a:spLocks noGrp="1"/>
          </p:cNvSpPr>
          <p:nvPr>
            <p:ph type="subTitle" idx="1"/>
          </p:nvPr>
        </p:nvSpPr>
        <p:spPr/>
        <p:txBody>
          <a:bodyPr/>
          <a:lstStyle/>
          <a:p>
            <a:endParaRPr/>
          </a:p>
        </p:txBody>
      </p:sp>
      <p:pic>
        <p:nvPicPr>
          <p:cNvPr id="4" name="Picture 3" descr="temp.jpg"/>
          <p:cNvPicPr>
            <a:picLocks noChangeAspect="1"/>
          </p:cNvPicPr>
          <p:nvPr/>
        </p:nvPicPr>
        <p:blipFill>
          <a:blip r:embed="rId3"/>
          <a:stretch>
            <a:fillRect/>
          </a:stretch>
        </p:blipFill>
        <p:spPr>
          <a:xfrm>
            <a:off x="1524000" y="0"/>
            <a:ext cx="9144000" cy="5486400"/>
          </a:xfrm>
          <a:prstGeom prst="rect">
            <a:avLst/>
          </a:prstGeom>
        </p:spPr>
      </p:pic>
      <p:sp>
        <p:nvSpPr>
          <p:cNvPr id="5" name="Rectangle 4">
            <a:extLst>
              <a:ext uri="{FF2B5EF4-FFF2-40B4-BE49-F238E27FC236}">
                <a16:creationId xmlns:a16="http://schemas.microsoft.com/office/drawing/2014/main" xmlns="" id="{F43993F8-349A-E846-7017-F0CC134B00F4}"/>
              </a:ext>
            </a:extLst>
          </p:cNvPr>
          <p:cNvSpPr/>
          <p:nvPr/>
        </p:nvSpPr>
        <p:spPr>
          <a:xfrm>
            <a:off x="1524000" y="4899804"/>
            <a:ext cx="9144000" cy="738996"/>
          </a:xfrm>
          <a:prstGeom prst="rect">
            <a:avLst/>
          </a:prstGeom>
          <a:solidFill>
            <a:schemeClr val="bg1"/>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PK"/>
          </a:p>
        </p:txBody>
      </p:sp>
      <p:sp>
        <p:nvSpPr>
          <p:cNvPr id="6" name="Rectangle 5">
            <a:extLst>
              <a:ext uri="{FF2B5EF4-FFF2-40B4-BE49-F238E27FC236}">
                <a16:creationId xmlns:a16="http://schemas.microsoft.com/office/drawing/2014/main" xmlns="" id="{AB219598-9735-2EF3-F94E-ED37B76B095B}"/>
              </a:ext>
            </a:extLst>
          </p:cNvPr>
          <p:cNvSpPr/>
          <p:nvPr/>
        </p:nvSpPr>
        <p:spPr>
          <a:xfrm>
            <a:off x="1524000" y="8478"/>
            <a:ext cx="2070340" cy="738996"/>
          </a:xfrm>
          <a:prstGeom prst="rect">
            <a:avLst/>
          </a:prstGeom>
          <a:solidFill>
            <a:schemeClr val="bg1"/>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PK"/>
          </a:p>
        </p:txBody>
      </p:sp>
    </p:spTree>
    <p:extLst>
      <p:ext uri="{BB962C8B-B14F-4D97-AF65-F5344CB8AC3E}">
        <p14:creationId xmlns:p14="http://schemas.microsoft.com/office/powerpoint/2010/main" val="9168771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a:p>
        </p:txBody>
      </p:sp>
      <p:sp>
        <p:nvSpPr>
          <p:cNvPr id="3" name="Subtitle 2"/>
          <p:cNvSpPr>
            <a:spLocks noGrp="1"/>
          </p:cNvSpPr>
          <p:nvPr>
            <p:ph type="subTitle" idx="1"/>
          </p:nvPr>
        </p:nvSpPr>
        <p:spPr/>
        <p:txBody>
          <a:bodyPr/>
          <a:lstStyle/>
          <a:p>
            <a:endParaRPr/>
          </a:p>
        </p:txBody>
      </p:sp>
      <p:pic>
        <p:nvPicPr>
          <p:cNvPr id="4" name="Picture 3" descr="temp.jpg"/>
          <p:cNvPicPr>
            <a:picLocks noChangeAspect="1"/>
          </p:cNvPicPr>
          <p:nvPr/>
        </p:nvPicPr>
        <p:blipFill>
          <a:blip r:embed="rId2"/>
          <a:stretch>
            <a:fillRect/>
          </a:stretch>
        </p:blipFill>
        <p:spPr>
          <a:xfrm>
            <a:off x="1524000" y="0"/>
            <a:ext cx="9144000" cy="5486400"/>
          </a:xfrm>
          <a:prstGeom prst="rect">
            <a:avLst/>
          </a:prstGeom>
        </p:spPr>
      </p:pic>
      <p:sp>
        <p:nvSpPr>
          <p:cNvPr id="5" name="Rectangle 4">
            <a:extLst>
              <a:ext uri="{FF2B5EF4-FFF2-40B4-BE49-F238E27FC236}">
                <a16:creationId xmlns:a16="http://schemas.microsoft.com/office/drawing/2014/main" xmlns="" id="{F43127DB-8071-A2CC-2421-8783E502F05C}"/>
              </a:ext>
            </a:extLst>
          </p:cNvPr>
          <p:cNvSpPr/>
          <p:nvPr/>
        </p:nvSpPr>
        <p:spPr>
          <a:xfrm>
            <a:off x="1524000" y="4899804"/>
            <a:ext cx="9144000" cy="738996"/>
          </a:xfrm>
          <a:prstGeom prst="rect">
            <a:avLst/>
          </a:prstGeom>
          <a:solidFill>
            <a:schemeClr val="bg1"/>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PK"/>
          </a:p>
        </p:txBody>
      </p:sp>
      <p:sp>
        <p:nvSpPr>
          <p:cNvPr id="6" name="Rectangle 5">
            <a:extLst>
              <a:ext uri="{FF2B5EF4-FFF2-40B4-BE49-F238E27FC236}">
                <a16:creationId xmlns:a16="http://schemas.microsoft.com/office/drawing/2014/main" xmlns="" id="{441BBAF5-668D-834F-8534-CF256965AF5C}"/>
              </a:ext>
            </a:extLst>
          </p:cNvPr>
          <p:cNvSpPr/>
          <p:nvPr/>
        </p:nvSpPr>
        <p:spPr>
          <a:xfrm>
            <a:off x="1524000" y="8478"/>
            <a:ext cx="2070340" cy="738996"/>
          </a:xfrm>
          <a:prstGeom prst="rect">
            <a:avLst/>
          </a:prstGeom>
          <a:solidFill>
            <a:schemeClr val="bg1"/>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PK"/>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a:p>
        </p:txBody>
      </p:sp>
      <p:sp>
        <p:nvSpPr>
          <p:cNvPr id="3" name="Subtitle 2"/>
          <p:cNvSpPr>
            <a:spLocks noGrp="1"/>
          </p:cNvSpPr>
          <p:nvPr>
            <p:ph type="subTitle" idx="1"/>
          </p:nvPr>
        </p:nvSpPr>
        <p:spPr/>
        <p:txBody>
          <a:bodyPr/>
          <a:lstStyle/>
          <a:p>
            <a:endParaRPr/>
          </a:p>
        </p:txBody>
      </p:sp>
      <p:pic>
        <p:nvPicPr>
          <p:cNvPr id="4" name="Picture 3" descr="temp.jpg"/>
          <p:cNvPicPr>
            <a:picLocks noChangeAspect="1"/>
          </p:cNvPicPr>
          <p:nvPr/>
        </p:nvPicPr>
        <p:blipFill>
          <a:blip r:embed="rId2"/>
          <a:stretch>
            <a:fillRect/>
          </a:stretch>
        </p:blipFill>
        <p:spPr>
          <a:xfrm>
            <a:off x="1524000" y="0"/>
            <a:ext cx="9144000" cy="5486400"/>
          </a:xfrm>
          <a:prstGeom prst="rect">
            <a:avLst/>
          </a:prstGeom>
        </p:spPr>
      </p:pic>
      <p:sp>
        <p:nvSpPr>
          <p:cNvPr id="5" name="Rectangle 4">
            <a:extLst>
              <a:ext uri="{FF2B5EF4-FFF2-40B4-BE49-F238E27FC236}">
                <a16:creationId xmlns:a16="http://schemas.microsoft.com/office/drawing/2014/main" xmlns="" id="{90F9C7E0-1537-5D4C-9F8D-7D4971FD6C49}"/>
              </a:ext>
            </a:extLst>
          </p:cNvPr>
          <p:cNvSpPr/>
          <p:nvPr/>
        </p:nvSpPr>
        <p:spPr>
          <a:xfrm>
            <a:off x="1524000" y="4899804"/>
            <a:ext cx="9144000" cy="738996"/>
          </a:xfrm>
          <a:prstGeom prst="rect">
            <a:avLst/>
          </a:prstGeom>
          <a:solidFill>
            <a:schemeClr val="bg1"/>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PK"/>
          </a:p>
        </p:txBody>
      </p:sp>
      <p:sp>
        <p:nvSpPr>
          <p:cNvPr id="6" name="Rectangle 5">
            <a:extLst>
              <a:ext uri="{FF2B5EF4-FFF2-40B4-BE49-F238E27FC236}">
                <a16:creationId xmlns:a16="http://schemas.microsoft.com/office/drawing/2014/main" xmlns="" id="{B95A7C31-C850-1EC8-BD56-D3DA8C82724D}"/>
              </a:ext>
            </a:extLst>
          </p:cNvPr>
          <p:cNvSpPr/>
          <p:nvPr/>
        </p:nvSpPr>
        <p:spPr>
          <a:xfrm>
            <a:off x="1524000" y="8478"/>
            <a:ext cx="2070340" cy="738996"/>
          </a:xfrm>
          <a:prstGeom prst="rect">
            <a:avLst/>
          </a:prstGeom>
          <a:solidFill>
            <a:schemeClr val="bg1"/>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PK"/>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a:p>
        </p:txBody>
      </p:sp>
      <p:sp>
        <p:nvSpPr>
          <p:cNvPr id="3" name="Subtitle 2"/>
          <p:cNvSpPr>
            <a:spLocks noGrp="1"/>
          </p:cNvSpPr>
          <p:nvPr>
            <p:ph type="subTitle" idx="1"/>
          </p:nvPr>
        </p:nvSpPr>
        <p:spPr/>
        <p:txBody>
          <a:bodyPr/>
          <a:lstStyle/>
          <a:p>
            <a:endParaRPr/>
          </a:p>
        </p:txBody>
      </p:sp>
      <p:pic>
        <p:nvPicPr>
          <p:cNvPr id="4" name="Picture 3" descr="temp.jpg"/>
          <p:cNvPicPr>
            <a:picLocks noChangeAspect="1"/>
          </p:cNvPicPr>
          <p:nvPr/>
        </p:nvPicPr>
        <p:blipFill>
          <a:blip r:embed="rId2"/>
          <a:stretch>
            <a:fillRect/>
          </a:stretch>
        </p:blipFill>
        <p:spPr>
          <a:xfrm>
            <a:off x="1524000" y="0"/>
            <a:ext cx="9144000" cy="5486400"/>
          </a:xfrm>
          <a:prstGeom prst="rect">
            <a:avLst/>
          </a:prstGeom>
        </p:spPr>
      </p:pic>
      <p:sp>
        <p:nvSpPr>
          <p:cNvPr id="5" name="Rectangle 4">
            <a:extLst>
              <a:ext uri="{FF2B5EF4-FFF2-40B4-BE49-F238E27FC236}">
                <a16:creationId xmlns:a16="http://schemas.microsoft.com/office/drawing/2014/main" xmlns="" id="{72356081-E6F3-094C-A469-DB7CC9ACE319}"/>
              </a:ext>
            </a:extLst>
          </p:cNvPr>
          <p:cNvSpPr/>
          <p:nvPr/>
        </p:nvSpPr>
        <p:spPr>
          <a:xfrm>
            <a:off x="1524000" y="4899804"/>
            <a:ext cx="9144000" cy="738996"/>
          </a:xfrm>
          <a:prstGeom prst="rect">
            <a:avLst/>
          </a:prstGeom>
          <a:solidFill>
            <a:schemeClr val="bg1"/>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PK"/>
          </a:p>
        </p:txBody>
      </p:sp>
      <p:sp>
        <p:nvSpPr>
          <p:cNvPr id="6" name="Rectangle 5">
            <a:extLst>
              <a:ext uri="{FF2B5EF4-FFF2-40B4-BE49-F238E27FC236}">
                <a16:creationId xmlns:a16="http://schemas.microsoft.com/office/drawing/2014/main" xmlns="" id="{D9B4E90F-DDE5-B448-DC1D-6A721F68D098}"/>
              </a:ext>
            </a:extLst>
          </p:cNvPr>
          <p:cNvSpPr/>
          <p:nvPr/>
        </p:nvSpPr>
        <p:spPr>
          <a:xfrm>
            <a:off x="1524000" y="8478"/>
            <a:ext cx="2070340" cy="738996"/>
          </a:xfrm>
          <a:prstGeom prst="rect">
            <a:avLst/>
          </a:prstGeom>
          <a:solidFill>
            <a:schemeClr val="bg1"/>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PK"/>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emp.jpg"/>
          <p:cNvPicPr>
            <a:picLocks noChangeAspect="1"/>
          </p:cNvPicPr>
          <p:nvPr/>
        </p:nvPicPr>
        <p:blipFill>
          <a:blip r:embed="rId3"/>
          <a:stretch>
            <a:fillRect/>
          </a:stretch>
        </p:blipFill>
        <p:spPr>
          <a:xfrm>
            <a:off x="1295500" y="685800"/>
            <a:ext cx="9144000" cy="5486400"/>
          </a:xfrm>
          <a:prstGeom prst="rect">
            <a:avLst/>
          </a:prstGeom>
        </p:spPr>
      </p:pic>
      <p:sp>
        <p:nvSpPr>
          <p:cNvPr id="5" name="Rectangle 4">
            <a:extLst>
              <a:ext uri="{FF2B5EF4-FFF2-40B4-BE49-F238E27FC236}">
                <a16:creationId xmlns:a16="http://schemas.microsoft.com/office/drawing/2014/main" xmlns="" id="{363D3BB0-D866-8C48-64AF-34AD6ECD0ADE}"/>
              </a:ext>
            </a:extLst>
          </p:cNvPr>
          <p:cNvSpPr/>
          <p:nvPr/>
        </p:nvSpPr>
        <p:spPr>
          <a:xfrm>
            <a:off x="1524000" y="4899804"/>
            <a:ext cx="9144000" cy="738996"/>
          </a:xfrm>
          <a:prstGeom prst="rect">
            <a:avLst/>
          </a:prstGeom>
          <a:solidFill>
            <a:schemeClr val="bg1"/>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PK"/>
          </a:p>
        </p:txBody>
      </p:sp>
      <p:sp>
        <p:nvSpPr>
          <p:cNvPr id="6" name="Rectangle 5">
            <a:extLst>
              <a:ext uri="{FF2B5EF4-FFF2-40B4-BE49-F238E27FC236}">
                <a16:creationId xmlns:a16="http://schemas.microsoft.com/office/drawing/2014/main" xmlns="" id="{F001C6B0-8621-EBC4-9472-C8CF7C18B5B7}"/>
              </a:ext>
            </a:extLst>
          </p:cNvPr>
          <p:cNvSpPr/>
          <p:nvPr/>
        </p:nvSpPr>
        <p:spPr>
          <a:xfrm>
            <a:off x="1295500" y="581355"/>
            <a:ext cx="2070340" cy="738996"/>
          </a:xfrm>
          <a:prstGeom prst="rect">
            <a:avLst/>
          </a:prstGeom>
          <a:solidFill>
            <a:schemeClr val="bg1"/>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PK"/>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a:p>
        </p:txBody>
      </p:sp>
      <p:sp>
        <p:nvSpPr>
          <p:cNvPr id="3" name="Subtitle 2"/>
          <p:cNvSpPr>
            <a:spLocks noGrp="1"/>
          </p:cNvSpPr>
          <p:nvPr>
            <p:ph type="subTitle" idx="1"/>
          </p:nvPr>
        </p:nvSpPr>
        <p:spPr/>
        <p:txBody>
          <a:bodyPr/>
          <a:lstStyle/>
          <a:p>
            <a:endParaRPr/>
          </a:p>
        </p:txBody>
      </p:sp>
      <p:pic>
        <p:nvPicPr>
          <p:cNvPr id="4" name="Picture 3" descr="temp.jpg"/>
          <p:cNvPicPr>
            <a:picLocks noChangeAspect="1"/>
          </p:cNvPicPr>
          <p:nvPr/>
        </p:nvPicPr>
        <p:blipFill>
          <a:blip r:embed="rId2"/>
          <a:stretch>
            <a:fillRect/>
          </a:stretch>
        </p:blipFill>
        <p:spPr>
          <a:xfrm>
            <a:off x="1524000" y="0"/>
            <a:ext cx="9144000" cy="5486400"/>
          </a:xfrm>
          <a:prstGeom prst="rect">
            <a:avLst/>
          </a:prstGeom>
        </p:spPr>
      </p:pic>
      <p:sp>
        <p:nvSpPr>
          <p:cNvPr id="5" name="Rectangle 4">
            <a:extLst>
              <a:ext uri="{FF2B5EF4-FFF2-40B4-BE49-F238E27FC236}">
                <a16:creationId xmlns:a16="http://schemas.microsoft.com/office/drawing/2014/main" xmlns="" id="{E7796BE4-FE97-585B-A77B-C185F5D699A9}"/>
              </a:ext>
            </a:extLst>
          </p:cNvPr>
          <p:cNvSpPr/>
          <p:nvPr/>
        </p:nvSpPr>
        <p:spPr>
          <a:xfrm>
            <a:off x="1524000" y="4899804"/>
            <a:ext cx="9144000" cy="738996"/>
          </a:xfrm>
          <a:prstGeom prst="rect">
            <a:avLst/>
          </a:prstGeom>
          <a:solidFill>
            <a:schemeClr val="bg1"/>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PK"/>
          </a:p>
        </p:txBody>
      </p:sp>
      <p:sp>
        <p:nvSpPr>
          <p:cNvPr id="6" name="Rectangle 5">
            <a:extLst>
              <a:ext uri="{FF2B5EF4-FFF2-40B4-BE49-F238E27FC236}">
                <a16:creationId xmlns:a16="http://schemas.microsoft.com/office/drawing/2014/main" xmlns="" id="{D388DC7F-BC67-B103-0ADE-F51A92BCA505}"/>
              </a:ext>
            </a:extLst>
          </p:cNvPr>
          <p:cNvSpPr/>
          <p:nvPr/>
        </p:nvSpPr>
        <p:spPr>
          <a:xfrm>
            <a:off x="1524000" y="8478"/>
            <a:ext cx="2070340" cy="738996"/>
          </a:xfrm>
          <a:prstGeom prst="rect">
            <a:avLst/>
          </a:prstGeom>
          <a:solidFill>
            <a:schemeClr val="bg1"/>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PK"/>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a:p>
        </p:txBody>
      </p:sp>
      <p:sp>
        <p:nvSpPr>
          <p:cNvPr id="3" name="Subtitle 2"/>
          <p:cNvSpPr>
            <a:spLocks noGrp="1"/>
          </p:cNvSpPr>
          <p:nvPr>
            <p:ph type="subTitle" idx="1"/>
          </p:nvPr>
        </p:nvSpPr>
        <p:spPr/>
        <p:txBody>
          <a:bodyPr/>
          <a:lstStyle/>
          <a:p>
            <a:endParaRPr/>
          </a:p>
        </p:txBody>
      </p:sp>
      <p:pic>
        <p:nvPicPr>
          <p:cNvPr id="4" name="Picture 3" descr="temp.jpg"/>
          <p:cNvPicPr>
            <a:picLocks noChangeAspect="1"/>
          </p:cNvPicPr>
          <p:nvPr/>
        </p:nvPicPr>
        <p:blipFill>
          <a:blip r:embed="rId2"/>
          <a:stretch>
            <a:fillRect/>
          </a:stretch>
        </p:blipFill>
        <p:spPr>
          <a:xfrm>
            <a:off x="1524000" y="0"/>
            <a:ext cx="9144000" cy="5486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a:p>
        </p:txBody>
      </p:sp>
      <p:sp>
        <p:nvSpPr>
          <p:cNvPr id="3" name="Subtitle 2"/>
          <p:cNvSpPr>
            <a:spLocks noGrp="1"/>
          </p:cNvSpPr>
          <p:nvPr>
            <p:ph type="subTitle" idx="1"/>
          </p:nvPr>
        </p:nvSpPr>
        <p:spPr/>
        <p:txBody>
          <a:bodyPr/>
          <a:lstStyle/>
          <a:p>
            <a:endParaRPr/>
          </a:p>
        </p:txBody>
      </p:sp>
      <p:pic>
        <p:nvPicPr>
          <p:cNvPr id="4" name="Picture 3" descr="temp.jpg"/>
          <p:cNvPicPr>
            <a:picLocks noChangeAspect="1"/>
          </p:cNvPicPr>
          <p:nvPr/>
        </p:nvPicPr>
        <p:blipFill>
          <a:blip r:embed="rId2"/>
          <a:stretch>
            <a:fillRect/>
          </a:stretch>
        </p:blipFill>
        <p:spPr>
          <a:xfrm>
            <a:off x="1524000" y="0"/>
            <a:ext cx="9144000" cy="5486400"/>
          </a:xfrm>
          <a:prstGeom prst="rect">
            <a:avLst/>
          </a:prstGeom>
        </p:spPr>
      </p:pic>
      <p:sp>
        <p:nvSpPr>
          <p:cNvPr id="5" name="Rectangle 4">
            <a:extLst>
              <a:ext uri="{FF2B5EF4-FFF2-40B4-BE49-F238E27FC236}">
                <a16:creationId xmlns:a16="http://schemas.microsoft.com/office/drawing/2014/main" xmlns="" id="{CFFB0026-13D5-9B5E-676C-B2EB639AD203}"/>
              </a:ext>
            </a:extLst>
          </p:cNvPr>
          <p:cNvSpPr/>
          <p:nvPr/>
        </p:nvSpPr>
        <p:spPr>
          <a:xfrm>
            <a:off x="1524000" y="4899804"/>
            <a:ext cx="9144000" cy="738996"/>
          </a:xfrm>
          <a:prstGeom prst="rect">
            <a:avLst/>
          </a:prstGeom>
          <a:solidFill>
            <a:schemeClr val="bg1"/>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PK"/>
          </a:p>
        </p:txBody>
      </p:sp>
      <p:sp>
        <p:nvSpPr>
          <p:cNvPr id="6" name="Rectangle 5">
            <a:extLst>
              <a:ext uri="{FF2B5EF4-FFF2-40B4-BE49-F238E27FC236}">
                <a16:creationId xmlns:a16="http://schemas.microsoft.com/office/drawing/2014/main" xmlns="" id="{E9F0ABD8-6076-C0D2-5D36-2DCDF45752DF}"/>
              </a:ext>
            </a:extLst>
          </p:cNvPr>
          <p:cNvSpPr/>
          <p:nvPr/>
        </p:nvSpPr>
        <p:spPr>
          <a:xfrm>
            <a:off x="1524000" y="8478"/>
            <a:ext cx="2070340" cy="738996"/>
          </a:xfrm>
          <a:prstGeom prst="rect">
            <a:avLst/>
          </a:prstGeom>
          <a:solidFill>
            <a:schemeClr val="bg1"/>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PK"/>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a:p>
        </p:txBody>
      </p:sp>
      <p:sp>
        <p:nvSpPr>
          <p:cNvPr id="3" name="Subtitle 2"/>
          <p:cNvSpPr>
            <a:spLocks noGrp="1"/>
          </p:cNvSpPr>
          <p:nvPr>
            <p:ph type="subTitle" idx="1"/>
          </p:nvPr>
        </p:nvSpPr>
        <p:spPr/>
        <p:txBody>
          <a:bodyPr/>
          <a:lstStyle/>
          <a:p>
            <a:endParaRPr/>
          </a:p>
        </p:txBody>
      </p:sp>
      <p:pic>
        <p:nvPicPr>
          <p:cNvPr id="4" name="Picture 3" descr="temp.jpg"/>
          <p:cNvPicPr>
            <a:picLocks noChangeAspect="1"/>
          </p:cNvPicPr>
          <p:nvPr/>
        </p:nvPicPr>
        <p:blipFill>
          <a:blip r:embed="rId3"/>
          <a:stretch>
            <a:fillRect/>
          </a:stretch>
        </p:blipFill>
        <p:spPr>
          <a:xfrm>
            <a:off x="1524000" y="0"/>
            <a:ext cx="9144000" cy="5486400"/>
          </a:xfrm>
          <a:prstGeom prst="rect">
            <a:avLst/>
          </a:prstGeom>
        </p:spPr>
      </p:pic>
      <p:sp>
        <p:nvSpPr>
          <p:cNvPr id="5" name="Rectangle 4">
            <a:extLst>
              <a:ext uri="{FF2B5EF4-FFF2-40B4-BE49-F238E27FC236}">
                <a16:creationId xmlns:a16="http://schemas.microsoft.com/office/drawing/2014/main" xmlns="" id="{5E30B699-2674-2C15-D188-221C2AB8B34A}"/>
              </a:ext>
            </a:extLst>
          </p:cNvPr>
          <p:cNvSpPr/>
          <p:nvPr/>
        </p:nvSpPr>
        <p:spPr>
          <a:xfrm>
            <a:off x="1524000" y="4899804"/>
            <a:ext cx="9144000" cy="738996"/>
          </a:xfrm>
          <a:prstGeom prst="rect">
            <a:avLst/>
          </a:prstGeom>
          <a:solidFill>
            <a:schemeClr val="bg1"/>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PK"/>
          </a:p>
        </p:txBody>
      </p:sp>
      <p:sp>
        <p:nvSpPr>
          <p:cNvPr id="6" name="Rectangle 5">
            <a:extLst>
              <a:ext uri="{FF2B5EF4-FFF2-40B4-BE49-F238E27FC236}">
                <a16:creationId xmlns:a16="http://schemas.microsoft.com/office/drawing/2014/main" xmlns="" id="{4DB97CCF-DD40-4472-79A8-1A674756D744}"/>
              </a:ext>
            </a:extLst>
          </p:cNvPr>
          <p:cNvSpPr/>
          <p:nvPr/>
        </p:nvSpPr>
        <p:spPr>
          <a:xfrm>
            <a:off x="1524000" y="8478"/>
            <a:ext cx="2070340" cy="738996"/>
          </a:xfrm>
          <a:prstGeom prst="rect">
            <a:avLst/>
          </a:prstGeom>
          <a:solidFill>
            <a:schemeClr val="bg1"/>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PK"/>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a:p>
        </p:txBody>
      </p:sp>
      <p:sp>
        <p:nvSpPr>
          <p:cNvPr id="3" name="Subtitle 2"/>
          <p:cNvSpPr>
            <a:spLocks noGrp="1"/>
          </p:cNvSpPr>
          <p:nvPr>
            <p:ph type="subTitle" idx="1"/>
          </p:nvPr>
        </p:nvSpPr>
        <p:spPr/>
        <p:txBody>
          <a:bodyPr/>
          <a:lstStyle/>
          <a:p>
            <a:endParaRPr/>
          </a:p>
        </p:txBody>
      </p:sp>
      <p:pic>
        <p:nvPicPr>
          <p:cNvPr id="4" name="Picture 3" descr="temp.jpg"/>
          <p:cNvPicPr>
            <a:picLocks noChangeAspect="1"/>
          </p:cNvPicPr>
          <p:nvPr/>
        </p:nvPicPr>
        <p:blipFill>
          <a:blip r:embed="rId3"/>
          <a:stretch>
            <a:fillRect/>
          </a:stretch>
        </p:blipFill>
        <p:spPr>
          <a:xfrm>
            <a:off x="1524000" y="0"/>
            <a:ext cx="9144000" cy="5486400"/>
          </a:xfrm>
          <a:prstGeom prst="rect">
            <a:avLst/>
          </a:prstGeom>
        </p:spPr>
      </p:pic>
      <p:sp>
        <p:nvSpPr>
          <p:cNvPr id="5" name="Rectangle 4">
            <a:extLst>
              <a:ext uri="{FF2B5EF4-FFF2-40B4-BE49-F238E27FC236}">
                <a16:creationId xmlns:a16="http://schemas.microsoft.com/office/drawing/2014/main" xmlns="" id="{112A3849-4B38-8EA8-0028-04E264399336}"/>
              </a:ext>
            </a:extLst>
          </p:cNvPr>
          <p:cNvSpPr/>
          <p:nvPr/>
        </p:nvSpPr>
        <p:spPr>
          <a:xfrm>
            <a:off x="1524000" y="4899804"/>
            <a:ext cx="9144000" cy="738996"/>
          </a:xfrm>
          <a:prstGeom prst="rect">
            <a:avLst/>
          </a:prstGeom>
          <a:solidFill>
            <a:schemeClr val="bg1"/>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PK"/>
          </a:p>
        </p:txBody>
      </p:sp>
      <p:sp>
        <p:nvSpPr>
          <p:cNvPr id="6" name="Rectangle 5">
            <a:extLst>
              <a:ext uri="{FF2B5EF4-FFF2-40B4-BE49-F238E27FC236}">
                <a16:creationId xmlns:a16="http://schemas.microsoft.com/office/drawing/2014/main" xmlns="" id="{CEA97844-297A-D156-0256-160EAB218699}"/>
              </a:ext>
            </a:extLst>
          </p:cNvPr>
          <p:cNvSpPr/>
          <p:nvPr/>
        </p:nvSpPr>
        <p:spPr>
          <a:xfrm>
            <a:off x="1524000" y="8478"/>
            <a:ext cx="2070340" cy="738996"/>
          </a:xfrm>
          <a:prstGeom prst="rect">
            <a:avLst/>
          </a:prstGeom>
          <a:solidFill>
            <a:schemeClr val="bg1"/>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PK"/>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a:p>
        </p:txBody>
      </p:sp>
      <p:sp>
        <p:nvSpPr>
          <p:cNvPr id="3" name="Subtitle 2"/>
          <p:cNvSpPr>
            <a:spLocks noGrp="1"/>
          </p:cNvSpPr>
          <p:nvPr>
            <p:ph type="subTitle" idx="1"/>
          </p:nvPr>
        </p:nvSpPr>
        <p:spPr/>
        <p:txBody>
          <a:bodyPr/>
          <a:lstStyle/>
          <a:p>
            <a:endParaRPr/>
          </a:p>
        </p:txBody>
      </p:sp>
      <p:pic>
        <p:nvPicPr>
          <p:cNvPr id="4" name="Picture 3" descr="temp.jpg"/>
          <p:cNvPicPr>
            <a:picLocks noChangeAspect="1"/>
          </p:cNvPicPr>
          <p:nvPr/>
        </p:nvPicPr>
        <p:blipFill>
          <a:blip r:embed="rId2"/>
          <a:stretch>
            <a:fillRect/>
          </a:stretch>
        </p:blipFill>
        <p:spPr>
          <a:xfrm>
            <a:off x="1524000" y="0"/>
            <a:ext cx="9144000" cy="5486400"/>
          </a:xfrm>
          <a:prstGeom prst="rect">
            <a:avLst/>
          </a:prstGeom>
        </p:spPr>
      </p:pic>
      <p:sp>
        <p:nvSpPr>
          <p:cNvPr id="5" name="Rectangle 4">
            <a:extLst>
              <a:ext uri="{FF2B5EF4-FFF2-40B4-BE49-F238E27FC236}">
                <a16:creationId xmlns:a16="http://schemas.microsoft.com/office/drawing/2014/main" xmlns="" id="{4B11BD2D-BB10-A31E-B494-B31D09AA55BA}"/>
              </a:ext>
            </a:extLst>
          </p:cNvPr>
          <p:cNvSpPr/>
          <p:nvPr/>
        </p:nvSpPr>
        <p:spPr>
          <a:xfrm>
            <a:off x="1524000" y="4899804"/>
            <a:ext cx="9144000" cy="738996"/>
          </a:xfrm>
          <a:prstGeom prst="rect">
            <a:avLst/>
          </a:prstGeom>
          <a:solidFill>
            <a:schemeClr val="bg1"/>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PK"/>
          </a:p>
        </p:txBody>
      </p:sp>
      <p:sp>
        <p:nvSpPr>
          <p:cNvPr id="6" name="Rectangle 5">
            <a:extLst>
              <a:ext uri="{FF2B5EF4-FFF2-40B4-BE49-F238E27FC236}">
                <a16:creationId xmlns:a16="http://schemas.microsoft.com/office/drawing/2014/main" xmlns="" id="{EEFFB90C-B76B-1AAD-8050-C568E365A96B}"/>
              </a:ext>
            </a:extLst>
          </p:cNvPr>
          <p:cNvSpPr/>
          <p:nvPr/>
        </p:nvSpPr>
        <p:spPr>
          <a:xfrm>
            <a:off x="1524000" y="8478"/>
            <a:ext cx="2070340" cy="738996"/>
          </a:xfrm>
          <a:prstGeom prst="rect">
            <a:avLst/>
          </a:prstGeom>
          <a:solidFill>
            <a:schemeClr val="bg1"/>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PK"/>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a:p>
        </p:txBody>
      </p:sp>
      <p:sp>
        <p:nvSpPr>
          <p:cNvPr id="3" name="Subtitle 2"/>
          <p:cNvSpPr>
            <a:spLocks noGrp="1"/>
          </p:cNvSpPr>
          <p:nvPr>
            <p:ph type="subTitle" idx="1"/>
          </p:nvPr>
        </p:nvSpPr>
        <p:spPr/>
        <p:txBody>
          <a:bodyPr/>
          <a:lstStyle/>
          <a:p>
            <a:endParaRPr/>
          </a:p>
        </p:txBody>
      </p:sp>
      <p:pic>
        <p:nvPicPr>
          <p:cNvPr id="4" name="Picture 3" descr="temp.jpg"/>
          <p:cNvPicPr>
            <a:picLocks noChangeAspect="1"/>
          </p:cNvPicPr>
          <p:nvPr/>
        </p:nvPicPr>
        <p:blipFill>
          <a:blip r:embed="rId3"/>
          <a:stretch>
            <a:fillRect/>
          </a:stretch>
        </p:blipFill>
        <p:spPr>
          <a:xfrm>
            <a:off x="1524000" y="0"/>
            <a:ext cx="9144000" cy="5486400"/>
          </a:xfrm>
          <a:prstGeom prst="rect">
            <a:avLst/>
          </a:prstGeom>
        </p:spPr>
      </p:pic>
      <p:sp>
        <p:nvSpPr>
          <p:cNvPr id="5" name="Rectangle 4">
            <a:extLst>
              <a:ext uri="{FF2B5EF4-FFF2-40B4-BE49-F238E27FC236}">
                <a16:creationId xmlns:a16="http://schemas.microsoft.com/office/drawing/2014/main" xmlns="" id="{BC4202C6-0326-2132-C735-E48A1A4FD5F8}"/>
              </a:ext>
            </a:extLst>
          </p:cNvPr>
          <p:cNvSpPr/>
          <p:nvPr/>
        </p:nvSpPr>
        <p:spPr>
          <a:xfrm>
            <a:off x="1524000" y="4899804"/>
            <a:ext cx="9144000" cy="738996"/>
          </a:xfrm>
          <a:prstGeom prst="rect">
            <a:avLst/>
          </a:prstGeom>
          <a:solidFill>
            <a:schemeClr val="bg1"/>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PK"/>
          </a:p>
        </p:txBody>
      </p:sp>
      <p:sp>
        <p:nvSpPr>
          <p:cNvPr id="6" name="Rectangle 5">
            <a:extLst>
              <a:ext uri="{FF2B5EF4-FFF2-40B4-BE49-F238E27FC236}">
                <a16:creationId xmlns:a16="http://schemas.microsoft.com/office/drawing/2014/main" xmlns="" id="{01DBCE5C-BA1D-DBC6-05A4-42D4D9D5B601}"/>
              </a:ext>
            </a:extLst>
          </p:cNvPr>
          <p:cNvSpPr/>
          <p:nvPr/>
        </p:nvSpPr>
        <p:spPr>
          <a:xfrm>
            <a:off x="1524000" y="8478"/>
            <a:ext cx="2070340" cy="738996"/>
          </a:xfrm>
          <a:prstGeom prst="rect">
            <a:avLst/>
          </a:prstGeom>
          <a:solidFill>
            <a:schemeClr val="bg1"/>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PK"/>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a:p>
        </p:txBody>
      </p:sp>
      <p:sp>
        <p:nvSpPr>
          <p:cNvPr id="3" name="Subtitle 2"/>
          <p:cNvSpPr>
            <a:spLocks noGrp="1"/>
          </p:cNvSpPr>
          <p:nvPr>
            <p:ph type="subTitle" idx="1"/>
          </p:nvPr>
        </p:nvSpPr>
        <p:spPr/>
        <p:txBody>
          <a:bodyPr/>
          <a:lstStyle/>
          <a:p>
            <a:endParaRPr/>
          </a:p>
        </p:txBody>
      </p:sp>
      <p:pic>
        <p:nvPicPr>
          <p:cNvPr id="4" name="Picture 3" descr="temp.jpg"/>
          <p:cNvPicPr>
            <a:picLocks noChangeAspect="1"/>
          </p:cNvPicPr>
          <p:nvPr/>
        </p:nvPicPr>
        <p:blipFill>
          <a:blip r:embed="rId3"/>
          <a:stretch>
            <a:fillRect/>
          </a:stretch>
        </p:blipFill>
        <p:spPr>
          <a:xfrm>
            <a:off x="1524000" y="0"/>
            <a:ext cx="9144000" cy="5486400"/>
          </a:xfrm>
          <a:prstGeom prst="rect">
            <a:avLst/>
          </a:prstGeom>
        </p:spPr>
      </p:pic>
      <p:sp>
        <p:nvSpPr>
          <p:cNvPr id="5" name="Rectangle 4">
            <a:extLst>
              <a:ext uri="{FF2B5EF4-FFF2-40B4-BE49-F238E27FC236}">
                <a16:creationId xmlns:a16="http://schemas.microsoft.com/office/drawing/2014/main" xmlns="" id="{8B10C154-D5B0-197B-4430-27DAD048F2CA}"/>
              </a:ext>
            </a:extLst>
          </p:cNvPr>
          <p:cNvSpPr/>
          <p:nvPr/>
        </p:nvSpPr>
        <p:spPr>
          <a:xfrm>
            <a:off x="1524000" y="4899804"/>
            <a:ext cx="9144000" cy="738996"/>
          </a:xfrm>
          <a:prstGeom prst="rect">
            <a:avLst/>
          </a:prstGeom>
          <a:solidFill>
            <a:schemeClr val="bg1"/>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PK"/>
          </a:p>
        </p:txBody>
      </p:sp>
      <p:sp>
        <p:nvSpPr>
          <p:cNvPr id="6" name="Rectangle 5">
            <a:extLst>
              <a:ext uri="{FF2B5EF4-FFF2-40B4-BE49-F238E27FC236}">
                <a16:creationId xmlns:a16="http://schemas.microsoft.com/office/drawing/2014/main" xmlns="" id="{8DDC631B-E441-52A8-001A-C90627219A5D}"/>
              </a:ext>
            </a:extLst>
          </p:cNvPr>
          <p:cNvSpPr/>
          <p:nvPr/>
        </p:nvSpPr>
        <p:spPr>
          <a:xfrm>
            <a:off x="1524000" y="8478"/>
            <a:ext cx="2070340" cy="738996"/>
          </a:xfrm>
          <a:prstGeom prst="rect">
            <a:avLst/>
          </a:prstGeom>
          <a:solidFill>
            <a:schemeClr val="bg1"/>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PK"/>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a:p>
        </p:txBody>
      </p:sp>
      <p:sp>
        <p:nvSpPr>
          <p:cNvPr id="3" name="Subtitle 2"/>
          <p:cNvSpPr>
            <a:spLocks noGrp="1"/>
          </p:cNvSpPr>
          <p:nvPr>
            <p:ph type="subTitle" idx="1"/>
          </p:nvPr>
        </p:nvSpPr>
        <p:spPr/>
        <p:txBody>
          <a:bodyPr/>
          <a:lstStyle/>
          <a:p>
            <a:endParaRPr/>
          </a:p>
        </p:txBody>
      </p:sp>
      <p:pic>
        <p:nvPicPr>
          <p:cNvPr id="4" name="Picture 3" descr="temp.jpg"/>
          <p:cNvPicPr>
            <a:picLocks noChangeAspect="1"/>
          </p:cNvPicPr>
          <p:nvPr/>
        </p:nvPicPr>
        <p:blipFill>
          <a:blip r:embed="rId3"/>
          <a:stretch>
            <a:fillRect/>
          </a:stretch>
        </p:blipFill>
        <p:spPr>
          <a:xfrm>
            <a:off x="1524000" y="0"/>
            <a:ext cx="9144000" cy="5486400"/>
          </a:xfrm>
          <a:prstGeom prst="rect">
            <a:avLst/>
          </a:prstGeom>
        </p:spPr>
      </p:pic>
      <p:sp>
        <p:nvSpPr>
          <p:cNvPr id="5" name="Rectangle 4">
            <a:extLst>
              <a:ext uri="{FF2B5EF4-FFF2-40B4-BE49-F238E27FC236}">
                <a16:creationId xmlns:a16="http://schemas.microsoft.com/office/drawing/2014/main" xmlns="" id="{17BDDABF-5E65-B2B5-1650-38101E8C63BC}"/>
              </a:ext>
            </a:extLst>
          </p:cNvPr>
          <p:cNvSpPr/>
          <p:nvPr/>
        </p:nvSpPr>
        <p:spPr>
          <a:xfrm>
            <a:off x="1524000" y="4899804"/>
            <a:ext cx="9144000" cy="738996"/>
          </a:xfrm>
          <a:prstGeom prst="rect">
            <a:avLst/>
          </a:prstGeom>
          <a:solidFill>
            <a:schemeClr val="bg1"/>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PK"/>
          </a:p>
        </p:txBody>
      </p:sp>
      <p:sp>
        <p:nvSpPr>
          <p:cNvPr id="6" name="Rectangle 5">
            <a:extLst>
              <a:ext uri="{FF2B5EF4-FFF2-40B4-BE49-F238E27FC236}">
                <a16:creationId xmlns:a16="http://schemas.microsoft.com/office/drawing/2014/main" xmlns="" id="{3CA8CA78-14AB-DA12-E065-F0801D98E57A}"/>
              </a:ext>
            </a:extLst>
          </p:cNvPr>
          <p:cNvSpPr/>
          <p:nvPr/>
        </p:nvSpPr>
        <p:spPr>
          <a:xfrm>
            <a:off x="1524000" y="8478"/>
            <a:ext cx="2070340" cy="738996"/>
          </a:xfrm>
          <a:prstGeom prst="rect">
            <a:avLst/>
          </a:prstGeom>
          <a:solidFill>
            <a:schemeClr val="bg1"/>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PK"/>
          </a:p>
        </p:txBody>
      </p:sp>
      <p:sp>
        <p:nvSpPr>
          <p:cNvPr id="7" name="TextBox 6">
            <a:extLst>
              <a:ext uri="{FF2B5EF4-FFF2-40B4-BE49-F238E27FC236}">
                <a16:creationId xmlns:a16="http://schemas.microsoft.com/office/drawing/2014/main" xmlns="" id="{9F18D9F0-25BC-F78A-CC6D-D65CDDFE2A69}"/>
              </a:ext>
            </a:extLst>
          </p:cNvPr>
          <p:cNvSpPr txBox="1"/>
          <p:nvPr/>
        </p:nvSpPr>
        <p:spPr>
          <a:xfrm>
            <a:off x="4326194" y="3839004"/>
            <a:ext cx="2029915" cy="369332"/>
          </a:xfrm>
          <a:prstGeom prst="rect">
            <a:avLst/>
          </a:prstGeom>
          <a:noFill/>
        </p:spPr>
        <p:txBody>
          <a:bodyPr wrap="none" rtlCol="0">
            <a:spAutoFit/>
          </a:bodyPr>
          <a:lstStyle/>
          <a:p>
            <a:r>
              <a:rPr lang="en-PK" dirty="0"/>
              <a:t>Swapped +ve &amp; -ve</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a:p>
        </p:txBody>
      </p:sp>
      <p:sp>
        <p:nvSpPr>
          <p:cNvPr id="3" name="Subtitle 2"/>
          <p:cNvSpPr>
            <a:spLocks noGrp="1"/>
          </p:cNvSpPr>
          <p:nvPr>
            <p:ph type="subTitle" idx="1"/>
          </p:nvPr>
        </p:nvSpPr>
        <p:spPr/>
        <p:txBody>
          <a:bodyPr/>
          <a:lstStyle/>
          <a:p>
            <a:endParaRPr/>
          </a:p>
        </p:txBody>
      </p:sp>
      <p:pic>
        <p:nvPicPr>
          <p:cNvPr id="4" name="Picture 3" descr="temp.jpg"/>
          <p:cNvPicPr>
            <a:picLocks noChangeAspect="1"/>
          </p:cNvPicPr>
          <p:nvPr/>
        </p:nvPicPr>
        <p:blipFill>
          <a:blip r:embed="rId2"/>
          <a:stretch>
            <a:fillRect/>
          </a:stretch>
        </p:blipFill>
        <p:spPr>
          <a:xfrm>
            <a:off x="1524000" y="0"/>
            <a:ext cx="9144000" cy="5486400"/>
          </a:xfrm>
          <a:prstGeom prst="rect">
            <a:avLst/>
          </a:prstGeom>
        </p:spPr>
      </p:pic>
      <p:sp>
        <p:nvSpPr>
          <p:cNvPr id="5" name="Rectangle 4">
            <a:extLst>
              <a:ext uri="{FF2B5EF4-FFF2-40B4-BE49-F238E27FC236}">
                <a16:creationId xmlns:a16="http://schemas.microsoft.com/office/drawing/2014/main" xmlns="" id="{D3D57910-B275-9D06-09BD-4760329DD7A4}"/>
              </a:ext>
            </a:extLst>
          </p:cNvPr>
          <p:cNvSpPr/>
          <p:nvPr/>
        </p:nvSpPr>
        <p:spPr>
          <a:xfrm>
            <a:off x="1524000" y="4899804"/>
            <a:ext cx="9144000" cy="738996"/>
          </a:xfrm>
          <a:prstGeom prst="rect">
            <a:avLst/>
          </a:prstGeom>
          <a:solidFill>
            <a:schemeClr val="bg1"/>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PK"/>
          </a:p>
        </p:txBody>
      </p:sp>
      <p:sp>
        <p:nvSpPr>
          <p:cNvPr id="6" name="Rectangle 5">
            <a:extLst>
              <a:ext uri="{FF2B5EF4-FFF2-40B4-BE49-F238E27FC236}">
                <a16:creationId xmlns:a16="http://schemas.microsoft.com/office/drawing/2014/main" xmlns="" id="{68A81FCF-4EF2-60A0-5969-CD4724E98F31}"/>
              </a:ext>
            </a:extLst>
          </p:cNvPr>
          <p:cNvSpPr/>
          <p:nvPr/>
        </p:nvSpPr>
        <p:spPr>
          <a:xfrm>
            <a:off x="1524000" y="8478"/>
            <a:ext cx="2070340" cy="738996"/>
          </a:xfrm>
          <a:prstGeom prst="rect">
            <a:avLst/>
          </a:prstGeom>
          <a:solidFill>
            <a:schemeClr val="bg1"/>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PK"/>
          </a:p>
        </p:txBody>
      </p:sp>
      <p:sp>
        <p:nvSpPr>
          <p:cNvPr id="7" name="TextBox 6">
            <a:extLst>
              <a:ext uri="{FF2B5EF4-FFF2-40B4-BE49-F238E27FC236}">
                <a16:creationId xmlns:a16="http://schemas.microsoft.com/office/drawing/2014/main" xmlns="" id="{65E53777-4433-06F6-5BDA-C7651408CF5E}"/>
              </a:ext>
            </a:extLst>
          </p:cNvPr>
          <p:cNvSpPr txBox="1"/>
          <p:nvPr/>
        </p:nvSpPr>
        <p:spPr>
          <a:xfrm>
            <a:off x="1880643" y="4715138"/>
            <a:ext cx="2315955" cy="369332"/>
          </a:xfrm>
          <a:prstGeom prst="rect">
            <a:avLst/>
          </a:prstGeom>
          <a:noFill/>
        </p:spPr>
        <p:txBody>
          <a:bodyPr wrap="none" rtlCol="0">
            <a:spAutoFit/>
          </a:bodyPr>
          <a:lstStyle/>
          <a:p>
            <a:r>
              <a:rPr lang="en-PK" b="1" dirty="0"/>
              <a:t>Doesn’t care about TN</a:t>
            </a:r>
          </a:p>
        </p:txBody>
      </p:sp>
      <p:sp>
        <p:nvSpPr>
          <p:cNvPr id="8" name="TextBox 7">
            <a:extLst>
              <a:ext uri="{FF2B5EF4-FFF2-40B4-BE49-F238E27FC236}">
                <a16:creationId xmlns:a16="http://schemas.microsoft.com/office/drawing/2014/main" xmlns="" id="{4C071AE3-64BF-D40A-2D4A-820840E6CACB}"/>
              </a:ext>
            </a:extLst>
          </p:cNvPr>
          <p:cNvSpPr txBox="1"/>
          <p:nvPr/>
        </p:nvSpPr>
        <p:spPr>
          <a:xfrm>
            <a:off x="1880642" y="5193268"/>
            <a:ext cx="3097836" cy="369332"/>
          </a:xfrm>
          <a:prstGeom prst="rect">
            <a:avLst/>
          </a:prstGeom>
          <a:noFill/>
        </p:spPr>
        <p:txBody>
          <a:bodyPr wrap="none" rtlCol="0">
            <a:spAutoFit/>
          </a:bodyPr>
          <a:lstStyle/>
          <a:p>
            <a:r>
              <a:rPr lang="en-PK" b="1" dirty="0"/>
              <a:t>MCC is for binary classification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dirty="0"/>
          </a:p>
        </p:txBody>
      </p:sp>
      <p:sp>
        <p:nvSpPr>
          <p:cNvPr id="3" name="Subtitle 2"/>
          <p:cNvSpPr>
            <a:spLocks noGrp="1"/>
          </p:cNvSpPr>
          <p:nvPr>
            <p:ph type="subTitle" idx="1"/>
          </p:nvPr>
        </p:nvSpPr>
        <p:spPr/>
        <p:txBody>
          <a:bodyPr/>
          <a:lstStyle/>
          <a:p>
            <a:endParaRPr dirty="0"/>
          </a:p>
        </p:txBody>
      </p:sp>
      <p:pic>
        <p:nvPicPr>
          <p:cNvPr id="4" name="Picture 3" descr="temp.jpg"/>
          <p:cNvPicPr>
            <a:picLocks noChangeAspect="1"/>
          </p:cNvPicPr>
          <p:nvPr/>
        </p:nvPicPr>
        <p:blipFill>
          <a:blip r:embed="rId3"/>
          <a:stretch>
            <a:fillRect/>
          </a:stretch>
        </p:blipFill>
        <p:spPr>
          <a:xfrm>
            <a:off x="1033549" y="747474"/>
            <a:ext cx="9144000" cy="5486400"/>
          </a:xfrm>
          <a:prstGeom prst="rect">
            <a:avLst/>
          </a:prstGeom>
        </p:spPr>
      </p:pic>
      <p:sp>
        <p:nvSpPr>
          <p:cNvPr id="5" name="Rectangle 4">
            <a:extLst>
              <a:ext uri="{FF2B5EF4-FFF2-40B4-BE49-F238E27FC236}">
                <a16:creationId xmlns:a16="http://schemas.microsoft.com/office/drawing/2014/main" xmlns="" id="{E3A4364E-FCED-75DA-0FFA-41F5CD9B45A7}"/>
              </a:ext>
            </a:extLst>
          </p:cNvPr>
          <p:cNvSpPr/>
          <p:nvPr/>
        </p:nvSpPr>
        <p:spPr>
          <a:xfrm>
            <a:off x="1524000" y="4899804"/>
            <a:ext cx="9144000" cy="738996"/>
          </a:xfrm>
          <a:prstGeom prst="rect">
            <a:avLst/>
          </a:prstGeom>
          <a:solidFill>
            <a:schemeClr val="bg1"/>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PK"/>
          </a:p>
        </p:txBody>
      </p:sp>
      <p:sp>
        <p:nvSpPr>
          <p:cNvPr id="6" name="Rectangle 5">
            <a:extLst>
              <a:ext uri="{FF2B5EF4-FFF2-40B4-BE49-F238E27FC236}">
                <a16:creationId xmlns:a16="http://schemas.microsoft.com/office/drawing/2014/main" xmlns="" id="{408F4E94-EBA4-E605-A7A0-265D7ACB193B}"/>
              </a:ext>
            </a:extLst>
          </p:cNvPr>
          <p:cNvSpPr/>
          <p:nvPr/>
        </p:nvSpPr>
        <p:spPr>
          <a:xfrm>
            <a:off x="1033549" y="718772"/>
            <a:ext cx="2070340" cy="738996"/>
          </a:xfrm>
          <a:prstGeom prst="rect">
            <a:avLst/>
          </a:prstGeom>
          <a:solidFill>
            <a:schemeClr val="bg1"/>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PK"/>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a:p>
        </p:txBody>
      </p:sp>
      <p:sp>
        <p:nvSpPr>
          <p:cNvPr id="3" name="Subtitle 2"/>
          <p:cNvSpPr>
            <a:spLocks noGrp="1"/>
          </p:cNvSpPr>
          <p:nvPr>
            <p:ph type="subTitle" idx="1"/>
          </p:nvPr>
        </p:nvSpPr>
        <p:spPr/>
        <p:txBody>
          <a:bodyPr/>
          <a:lstStyle/>
          <a:p>
            <a:endParaRPr/>
          </a:p>
        </p:txBody>
      </p:sp>
      <p:pic>
        <p:nvPicPr>
          <p:cNvPr id="4" name="Picture 3" descr="temp.jpg"/>
          <p:cNvPicPr>
            <a:picLocks noChangeAspect="1"/>
          </p:cNvPicPr>
          <p:nvPr/>
        </p:nvPicPr>
        <p:blipFill>
          <a:blip r:embed="rId3"/>
          <a:stretch>
            <a:fillRect/>
          </a:stretch>
        </p:blipFill>
        <p:spPr>
          <a:xfrm>
            <a:off x="1524000" y="0"/>
            <a:ext cx="9144000" cy="5486400"/>
          </a:xfrm>
          <a:prstGeom prst="rect">
            <a:avLst/>
          </a:prstGeom>
        </p:spPr>
      </p:pic>
      <p:sp>
        <p:nvSpPr>
          <p:cNvPr id="5" name="Rectangle 4">
            <a:extLst>
              <a:ext uri="{FF2B5EF4-FFF2-40B4-BE49-F238E27FC236}">
                <a16:creationId xmlns:a16="http://schemas.microsoft.com/office/drawing/2014/main" xmlns="" id="{5B20C4A9-BC11-D1B0-04A6-D5892EDBD0D0}"/>
              </a:ext>
            </a:extLst>
          </p:cNvPr>
          <p:cNvSpPr/>
          <p:nvPr/>
        </p:nvSpPr>
        <p:spPr>
          <a:xfrm>
            <a:off x="1524000" y="4899804"/>
            <a:ext cx="9144000" cy="738996"/>
          </a:xfrm>
          <a:prstGeom prst="rect">
            <a:avLst/>
          </a:prstGeom>
          <a:solidFill>
            <a:schemeClr val="bg1"/>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PK"/>
          </a:p>
        </p:txBody>
      </p:sp>
      <p:sp>
        <p:nvSpPr>
          <p:cNvPr id="6" name="Rectangle 5">
            <a:extLst>
              <a:ext uri="{FF2B5EF4-FFF2-40B4-BE49-F238E27FC236}">
                <a16:creationId xmlns:a16="http://schemas.microsoft.com/office/drawing/2014/main" xmlns="" id="{71FE93A4-46EA-8B98-9836-E25B041DCEFF}"/>
              </a:ext>
            </a:extLst>
          </p:cNvPr>
          <p:cNvSpPr/>
          <p:nvPr/>
        </p:nvSpPr>
        <p:spPr>
          <a:xfrm>
            <a:off x="1524000" y="8478"/>
            <a:ext cx="2070340" cy="738996"/>
          </a:xfrm>
          <a:prstGeom prst="rect">
            <a:avLst/>
          </a:prstGeom>
          <a:solidFill>
            <a:schemeClr val="bg1"/>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PK"/>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a:p>
        </p:txBody>
      </p:sp>
      <p:sp>
        <p:nvSpPr>
          <p:cNvPr id="3" name="Subtitle 2"/>
          <p:cNvSpPr>
            <a:spLocks noGrp="1"/>
          </p:cNvSpPr>
          <p:nvPr>
            <p:ph type="subTitle" idx="1"/>
          </p:nvPr>
        </p:nvSpPr>
        <p:spPr/>
        <p:txBody>
          <a:bodyPr/>
          <a:lstStyle/>
          <a:p>
            <a:endParaRPr/>
          </a:p>
        </p:txBody>
      </p:sp>
      <p:pic>
        <p:nvPicPr>
          <p:cNvPr id="4" name="Picture 3" descr="temp.jpg"/>
          <p:cNvPicPr>
            <a:picLocks noChangeAspect="1"/>
          </p:cNvPicPr>
          <p:nvPr/>
        </p:nvPicPr>
        <p:blipFill>
          <a:blip r:embed="rId2"/>
          <a:stretch>
            <a:fillRect/>
          </a:stretch>
        </p:blipFill>
        <p:spPr>
          <a:xfrm>
            <a:off x="1524000" y="0"/>
            <a:ext cx="9144000" cy="5486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a:p>
        </p:txBody>
      </p:sp>
      <p:sp>
        <p:nvSpPr>
          <p:cNvPr id="3" name="Subtitle 2"/>
          <p:cNvSpPr>
            <a:spLocks noGrp="1"/>
          </p:cNvSpPr>
          <p:nvPr>
            <p:ph type="subTitle" idx="1"/>
          </p:nvPr>
        </p:nvSpPr>
        <p:spPr/>
        <p:txBody>
          <a:bodyPr/>
          <a:lstStyle/>
          <a:p>
            <a:endParaRPr/>
          </a:p>
        </p:txBody>
      </p:sp>
      <p:pic>
        <p:nvPicPr>
          <p:cNvPr id="4" name="Picture 3" descr="temp.jpg"/>
          <p:cNvPicPr>
            <a:picLocks noChangeAspect="1"/>
          </p:cNvPicPr>
          <p:nvPr/>
        </p:nvPicPr>
        <p:blipFill>
          <a:blip r:embed="rId2"/>
          <a:stretch>
            <a:fillRect/>
          </a:stretch>
        </p:blipFill>
        <p:spPr>
          <a:xfrm>
            <a:off x="1524000" y="0"/>
            <a:ext cx="9144000" cy="5486400"/>
          </a:xfrm>
          <a:prstGeom prst="rect">
            <a:avLst/>
          </a:prstGeom>
        </p:spPr>
      </p:pic>
      <p:sp>
        <p:nvSpPr>
          <p:cNvPr id="5" name="Rectangle 4">
            <a:extLst>
              <a:ext uri="{FF2B5EF4-FFF2-40B4-BE49-F238E27FC236}">
                <a16:creationId xmlns:a16="http://schemas.microsoft.com/office/drawing/2014/main" xmlns="" id="{94AE5209-4EF9-B71F-6F3B-0EEF3529519F}"/>
              </a:ext>
            </a:extLst>
          </p:cNvPr>
          <p:cNvSpPr/>
          <p:nvPr/>
        </p:nvSpPr>
        <p:spPr>
          <a:xfrm>
            <a:off x="1524000" y="4899804"/>
            <a:ext cx="9144000" cy="738996"/>
          </a:xfrm>
          <a:prstGeom prst="rect">
            <a:avLst/>
          </a:prstGeom>
          <a:solidFill>
            <a:schemeClr val="bg1"/>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PK"/>
          </a:p>
        </p:txBody>
      </p:sp>
      <p:sp>
        <p:nvSpPr>
          <p:cNvPr id="6" name="Rectangle 5">
            <a:extLst>
              <a:ext uri="{FF2B5EF4-FFF2-40B4-BE49-F238E27FC236}">
                <a16:creationId xmlns:a16="http://schemas.microsoft.com/office/drawing/2014/main" xmlns="" id="{F326031D-A1C8-3C03-E969-C80F62237661}"/>
              </a:ext>
            </a:extLst>
          </p:cNvPr>
          <p:cNvSpPr/>
          <p:nvPr/>
        </p:nvSpPr>
        <p:spPr>
          <a:xfrm>
            <a:off x="1524000" y="8478"/>
            <a:ext cx="2070340" cy="738996"/>
          </a:xfrm>
          <a:prstGeom prst="rect">
            <a:avLst/>
          </a:prstGeom>
          <a:solidFill>
            <a:schemeClr val="bg1"/>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PK"/>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a:p>
        </p:txBody>
      </p:sp>
      <p:sp>
        <p:nvSpPr>
          <p:cNvPr id="3" name="Subtitle 2"/>
          <p:cNvSpPr>
            <a:spLocks noGrp="1"/>
          </p:cNvSpPr>
          <p:nvPr>
            <p:ph type="subTitle" idx="1"/>
          </p:nvPr>
        </p:nvSpPr>
        <p:spPr/>
        <p:txBody>
          <a:bodyPr/>
          <a:lstStyle/>
          <a:p>
            <a:endParaRPr/>
          </a:p>
        </p:txBody>
      </p:sp>
      <p:pic>
        <p:nvPicPr>
          <p:cNvPr id="4" name="Picture 3" descr="temp.jpg"/>
          <p:cNvPicPr>
            <a:picLocks noChangeAspect="1"/>
          </p:cNvPicPr>
          <p:nvPr/>
        </p:nvPicPr>
        <p:blipFill>
          <a:blip r:embed="rId2"/>
          <a:stretch>
            <a:fillRect/>
          </a:stretch>
        </p:blipFill>
        <p:spPr>
          <a:xfrm>
            <a:off x="1524000" y="0"/>
            <a:ext cx="9144000" cy="5486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a:p>
        </p:txBody>
      </p:sp>
      <p:sp>
        <p:nvSpPr>
          <p:cNvPr id="3" name="Subtitle 2"/>
          <p:cNvSpPr>
            <a:spLocks noGrp="1"/>
          </p:cNvSpPr>
          <p:nvPr>
            <p:ph type="subTitle" idx="1"/>
          </p:nvPr>
        </p:nvSpPr>
        <p:spPr/>
        <p:txBody>
          <a:bodyPr/>
          <a:lstStyle/>
          <a:p>
            <a:endParaRPr/>
          </a:p>
        </p:txBody>
      </p:sp>
      <p:pic>
        <p:nvPicPr>
          <p:cNvPr id="4" name="Picture 3" descr="temp.jpg"/>
          <p:cNvPicPr>
            <a:picLocks noChangeAspect="1"/>
          </p:cNvPicPr>
          <p:nvPr/>
        </p:nvPicPr>
        <p:blipFill>
          <a:blip r:embed="rId2"/>
          <a:stretch>
            <a:fillRect/>
          </a:stretch>
        </p:blipFill>
        <p:spPr>
          <a:xfrm>
            <a:off x="1524000" y="0"/>
            <a:ext cx="9144000" cy="5486400"/>
          </a:xfrm>
          <a:prstGeom prst="rect">
            <a:avLst/>
          </a:prstGeom>
        </p:spPr>
      </p:pic>
      <p:sp>
        <p:nvSpPr>
          <p:cNvPr id="5" name="Rectangle 4">
            <a:extLst>
              <a:ext uri="{FF2B5EF4-FFF2-40B4-BE49-F238E27FC236}">
                <a16:creationId xmlns:a16="http://schemas.microsoft.com/office/drawing/2014/main" xmlns="" id="{18F7550C-B062-4D3E-D4CF-FBA074339651}"/>
              </a:ext>
            </a:extLst>
          </p:cNvPr>
          <p:cNvSpPr/>
          <p:nvPr/>
        </p:nvSpPr>
        <p:spPr>
          <a:xfrm>
            <a:off x="1524000" y="4899804"/>
            <a:ext cx="9144000" cy="738996"/>
          </a:xfrm>
          <a:prstGeom prst="rect">
            <a:avLst/>
          </a:prstGeom>
          <a:solidFill>
            <a:schemeClr val="bg1"/>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PK"/>
          </a:p>
        </p:txBody>
      </p:sp>
      <p:sp>
        <p:nvSpPr>
          <p:cNvPr id="6" name="Rectangle 5">
            <a:extLst>
              <a:ext uri="{FF2B5EF4-FFF2-40B4-BE49-F238E27FC236}">
                <a16:creationId xmlns:a16="http://schemas.microsoft.com/office/drawing/2014/main" xmlns="" id="{04DB6723-58E5-4362-2E31-7C4AC6323361}"/>
              </a:ext>
            </a:extLst>
          </p:cNvPr>
          <p:cNvSpPr/>
          <p:nvPr/>
        </p:nvSpPr>
        <p:spPr>
          <a:xfrm>
            <a:off x="1524000" y="8478"/>
            <a:ext cx="2070340" cy="738996"/>
          </a:xfrm>
          <a:prstGeom prst="rect">
            <a:avLst/>
          </a:prstGeom>
          <a:solidFill>
            <a:schemeClr val="bg1"/>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PK"/>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a:p>
        </p:txBody>
      </p:sp>
      <p:sp>
        <p:nvSpPr>
          <p:cNvPr id="3" name="Subtitle 2"/>
          <p:cNvSpPr>
            <a:spLocks noGrp="1"/>
          </p:cNvSpPr>
          <p:nvPr>
            <p:ph type="subTitle" idx="1"/>
          </p:nvPr>
        </p:nvSpPr>
        <p:spPr/>
        <p:txBody>
          <a:bodyPr/>
          <a:lstStyle/>
          <a:p>
            <a:endParaRPr/>
          </a:p>
        </p:txBody>
      </p:sp>
      <p:pic>
        <p:nvPicPr>
          <p:cNvPr id="4" name="Picture 3" descr="temp.jpg"/>
          <p:cNvPicPr>
            <a:picLocks noChangeAspect="1"/>
          </p:cNvPicPr>
          <p:nvPr/>
        </p:nvPicPr>
        <p:blipFill>
          <a:blip r:embed="rId2"/>
          <a:stretch>
            <a:fillRect/>
          </a:stretch>
        </p:blipFill>
        <p:spPr>
          <a:xfrm>
            <a:off x="1524000" y="0"/>
            <a:ext cx="9144000" cy="5486400"/>
          </a:xfrm>
          <a:prstGeom prst="rect">
            <a:avLst/>
          </a:prstGeom>
        </p:spPr>
      </p:pic>
      <p:sp>
        <p:nvSpPr>
          <p:cNvPr id="5" name="Rectangle 4">
            <a:extLst>
              <a:ext uri="{FF2B5EF4-FFF2-40B4-BE49-F238E27FC236}">
                <a16:creationId xmlns:a16="http://schemas.microsoft.com/office/drawing/2014/main" xmlns="" id="{024C6CCF-AADB-7146-FC41-F47594B179C1}"/>
              </a:ext>
            </a:extLst>
          </p:cNvPr>
          <p:cNvSpPr/>
          <p:nvPr/>
        </p:nvSpPr>
        <p:spPr>
          <a:xfrm>
            <a:off x="1524000" y="4899804"/>
            <a:ext cx="9144000" cy="738996"/>
          </a:xfrm>
          <a:prstGeom prst="rect">
            <a:avLst/>
          </a:prstGeom>
          <a:solidFill>
            <a:schemeClr val="bg1"/>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PK"/>
          </a:p>
        </p:txBody>
      </p:sp>
      <p:sp>
        <p:nvSpPr>
          <p:cNvPr id="6" name="Rectangle 5">
            <a:extLst>
              <a:ext uri="{FF2B5EF4-FFF2-40B4-BE49-F238E27FC236}">
                <a16:creationId xmlns:a16="http://schemas.microsoft.com/office/drawing/2014/main" xmlns="" id="{82D9F6AB-E7E2-8370-F923-1DCDAB75B9DD}"/>
              </a:ext>
            </a:extLst>
          </p:cNvPr>
          <p:cNvSpPr/>
          <p:nvPr/>
        </p:nvSpPr>
        <p:spPr>
          <a:xfrm>
            <a:off x="1524000" y="8478"/>
            <a:ext cx="2070340" cy="738996"/>
          </a:xfrm>
          <a:prstGeom prst="rect">
            <a:avLst/>
          </a:prstGeom>
          <a:solidFill>
            <a:schemeClr val="bg1"/>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PK"/>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D77E24D-C376-B174-D6AA-6316D3340C0C}"/>
              </a:ext>
            </a:extLst>
          </p:cNvPr>
          <p:cNvSpPr>
            <a:spLocks noGrp="1"/>
          </p:cNvSpPr>
          <p:nvPr>
            <p:ph type="title"/>
          </p:nvPr>
        </p:nvSpPr>
        <p:spPr/>
        <p:txBody>
          <a:bodyPr/>
          <a:lstStyle/>
          <a:p>
            <a:r>
              <a:rPr lang="en-PK" dirty="0"/>
              <a:t>ROC and AUC</a:t>
            </a:r>
          </a:p>
        </p:txBody>
      </p:sp>
      <p:graphicFrame>
        <p:nvGraphicFramePr>
          <p:cNvPr id="5" name="Content Placeholder 4">
            <a:extLst>
              <a:ext uri="{FF2B5EF4-FFF2-40B4-BE49-F238E27FC236}">
                <a16:creationId xmlns:a16="http://schemas.microsoft.com/office/drawing/2014/main" xmlns="" id="{C64F1F5C-6B98-6467-BE4A-48C71F0F1C64}"/>
              </a:ext>
            </a:extLst>
          </p:cNvPr>
          <p:cNvGraphicFramePr>
            <a:graphicFrameLocks noGrp="1"/>
          </p:cNvGraphicFramePr>
          <p:nvPr>
            <p:ph idx="1"/>
            <p:extLst>
              <p:ext uri="{D42A27DB-BD31-4B8C-83A1-F6EECF244321}">
                <p14:modId xmlns:p14="http://schemas.microsoft.com/office/powerpoint/2010/main" val="3447451598"/>
              </p:ext>
            </p:extLst>
          </p:nvPr>
        </p:nvGraphicFramePr>
        <p:xfrm>
          <a:off x="1096963" y="1346200"/>
          <a:ext cx="4437564" cy="4717713"/>
        </p:xfrm>
        <a:graphic>
          <a:graphicData uri="http://schemas.openxmlformats.org/drawingml/2006/table">
            <a:tbl>
              <a:tblPr firstRow="1" bandRow="1">
                <a:tableStyleId>{5C22544A-7EE6-4342-B048-85BDC9FD1C3A}</a:tableStyleId>
              </a:tblPr>
              <a:tblGrid>
                <a:gridCol w="1109391">
                  <a:extLst>
                    <a:ext uri="{9D8B030D-6E8A-4147-A177-3AD203B41FA5}">
                      <a16:colId xmlns:a16="http://schemas.microsoft.com/office/drawing/2014/main" xmlns="" val="2251227374"/>
                    </a:ext>
                  </a:extLst>
                </a:gridCol>
                <a:gridCol w="1403120">
                  <a:extLst>
                    <a:ext uri="{9D8B030D-6E8A-4147-A177-3AD203B41FA5}">
                      <a16:colId xmlns:a16="http://schemas.microsoft.com/office/drawing/2014/main" xmlns="" val="29950272"/>
                    </a:ext>
                  </a:extLst>
                </a:gridCol>
                <a:gridCol w="815662">
                  <a:extLst>
                    <a:ext uri="{9D8B030D-6E8A-4147-A177-3AD203B41FA5}">
                      <a16:colId xmlns:a16="http://schemas.microsoft.com/office/drawing/2014/main" xmlns="" val="2922405348"/>
                    </a:ext>
                  </a:extLst>
                </a:gridCol>
                <a:gridCol w="1109391">
                  <a:extLst>
                    <a:ext uri="{9D8B030D-6E8A-4147-A177-3AD203B41FA5}">
                      <a16:colId xmlns:a16="http://schemas.microsoft.com/office/drawing/2014/main" xmlns="" val="624550662"/>
                    </a:ext>
                  </a:extLst>
                </a:gridCol>
              </a:tblGrid>
              <a:tr h="673959">
                <a:tc>
                  <a:txBody>
                    <a:bodyPr/>
                    <a:lstStyle/>
                    <a:p>
                      <a:r>
                        <a:rPr lang="en-PK" sz="2400" dirty="0"/>
                        <a:t>y</a:t>
                      </a:r>
                    </a:p>
                  </a:txBody>
                  <a:tcPr/>
                </a:tc>
                <a:tc>
                  <a:txBody>
                    <a:bodyPr/>
                    <a:lstStyle/>
                    <a:p>
                      <a:r>
                        <a:rPr lang="en-GB" sz="2400" dirty="0"/>
                        <a:t>Y</a:t>
                      </a:r>
                      <a:r>
                        <a:rPr lang="en-PK" sz="2400" dirty="0"/>
                        <a:t>(prob)</a:t>
                      </a:r>
                    </a:p>
                  </a:txBody>
                  <a:tcPr/>
                </a:tc>
                <a:tc>
                  <a:txBody>
                    <a:bodyPr/>
                    <a:lstStyle/>
                    <a:p>
                      <a:r>
                        <a:rPr lang="en-GB" sz="2400" dirty="0"/>
                        <a:t>Y</a:t>
                      </a:r>
                      <a:r>
                        <a:rPr lang="en-PK" sz="2400" dirty="0"/>
                        <a:t>(0)</a:t>
                      </a:r>
                    </a:p>
                  </a:txBody>
                  <a:tcPr/>
                </a:tc>
                <a:tc>
                  <a:txBody>
                    <a:bodyPr/>
                    <a:lstStyle/>
                    <a:p>
                      <a:r>
                        <a:rPr lang="en-GB" sz="2400" dirty="0"/>
                        <a:t>Y</a:t>
                      </a:r>
                      <a:r>
                        <a:rPr lang="en-PK" sz="2400" dirty="0"/>
                        <a:t>(0.2)</a:t>
                      </a:r>
                    </a:p>
                  </a:txBody>
                  <a:tcPr/>
                </a:tc>
                <a:extLst>
                  <a:ext uri="{0D108BD9-81ED-4DB2-BD59-A6C34878D82A}">
                    <a16:rowId xmlns:a16="http://schemas.microsoft.com/office/drawing/2014/main" xmlns="" val="1748715116"/>
                  </a:ext>
                </a:extLst>
              </a:tr>
              <a:tr h="673959">
                <a:tc>
                  <a:txBody>
                    <a:bodyPr/>
                    <a:lstStyle/>
                    <a:p>
                      <a:r>
                        <a:rPr lang="en-PK" sz="2400" dirty="0"/>
                        <a:t>1</a:t>
                      </a:r>
                    </a:p>
                  </a:txBody>
                  <a:tcPr/>
                </a:tc>
                <a:tc>
                  <a:txBody>
                    <a:bodyPr/>
                    <a:lstStyle/>
                    <a:p>
                      <a:r>
                        <a:rPr lang="en-PK" sz="2400" dirty="0"/>
                        <a:t>0.8</a:t>
                      </a:r>
                    </a:p>
                  </a:txBody>
                  <a:tcPr/>
                </a:tc>
                <a:tc>
                  <a:txBody>
                    <a:bodyPr/>
                    <a:lstStyle/>
                    <a:p>
                      <a:r>
                        <a:rPr lang="en-PK" sz="2400" dirty="0"/>
                        <a:t>1 TP</a:t>
                      </a:r>
                    </a:p>
                  </a:txBody>
                  <a:tcPr/>
                </a:tc>
                <a:tc>
                  <a:txBody>
                    <a:bodyPr/>
                    <a:lstStyle/>
                    <a:p>
                      <a:r>
                        <a:rPr lang="en-PK" sz="2400" dirty="0"/>
                        <a:t>1 TP</a:t>
                      </a:r>
                    </a:p>
                  </a:txBody>
                  <a:tcPr/>
                </a:tc>
                <a:extLst>
                  <a:ext uri="{0D108BD9-81ED-4DB2-BD59-A6C34878D82A}">
                    <a16:rowId xmlns:a16="http://schemas.microsoft.com/office/drawing/2014/main" xmlns="" val="345595699"/>
                  </a:ext>
                </a:extLst>
              </a:tr>
              <a:tr h="673959">
                <a:tc>
                  <a:txBody>
                    <a:bodyPr/>
                    <a:lstStyle/>
                    <a:p>
                      <a:r>
                        <a:rPr lang="en-PK" sz="2400" dirty="0"/>
                        <a:t>0</a:t>
                      </a:r>
                    </a:p>
                  </a:txBody>
                  <a:tcPr/>
                </a:tc>
                <a:tc>
                  <a:txBody>
                    <a:bodyPr/>
                    <a:lstStyle/>
                    <a:p>
                      <a:r>
                        <a:rPr lang="en-PK" sz="2400" dirty="0"/>
                        <a:t>0.96</a:t>
                      </a:r>
                    </a:p>
                  </a:txBody>
                  <a:tcPr/>
                </a:tc>
                <a:tc>
                  <a:txBody>
                    <a:bodyPr/>
                    <a:lstStyle/>
                    <a:p>
                      <a:r>
                        <a:rPr lang="en-PK" sz="2400" dirty="0"/>
                        <a:t>1 FP</a:t>
                      </a:r>
                    </a:p>
                  </a:txBody>
                  <a:tcPr/>
                </a:tc>
                <a:tc>
                  <a:txBody>
                    <a:bodyPr/>
                    <a:lstStyle/>
                    <a:p>
                      <a:r>
                        <a:rPr lang="en-PK" sz="2400" dirty="0"/>
                        <a:t>1 FP</a:t>
                      </a:r>
                    </a:p>
                  </a:txBody>
                  <a:tcPr/>
                </a:tc>
                <a:extLst>
                  <a:ext uri="{0D108BD9-81ED-4DB2-BD59-A6C34878D82A}">
                    <a16:rowId xmlns:a16="http://schemas.microsoft.com/office/drawing/2014/main" xmlns="" val="3300341187"/>
                  </a:ext>
                </a:extLst>
              </a:tr>
              <a:tr h="673959">
                <a:tc>
                  <a:txBody>
                    <a:bodyPr/>
                    <a:lstStyle/>
                    <a:p>
                      <a:r>
                        <a:rPr lang="en-PK" sz="2400" dirty="0"/>
                        <a:t>1</a:t>
                      </a:r>
                    </a:p>
                  </a:txBody>
                  <a:tcPr/>
                </a:tc>
                <a:tc>
                  <a:txBody>
                    <a:bodyPr/>
                    <a:lstStyle/>
                    <a:p>
                      <a:r>
                        <a:rPr lang="en-PK" sz="2400" dirty="0"/>
                        <a:t>0.4</a:t>
                      </a:r>
                    </a:p>
                  </a:txBody>
                  <a:tcPr/>
                </a:tc>
                <a:tc>
                  <a:txBody>
                    <a:bodyPr/>
                    <a:lstStyle/>
                    <a:p>
                      <a:r>
                        <a:rPr lang="en-PK" sz="2400" dirty="0"/>
                        <a:t>1 TP</a:t>
                      </a:r>
                    </a:p>
                  </a:txBody>
                  <a:tcPr/>
                </a:tc>
                <a:tc>
                  <a:txBody>
                    <a:bodyPr/>
                    <a:lstStyle/>
                    <a:p>
                      <a:r>
                        <a:rPr lang="en-PK" sz="2400" dirty="0"/>
                        <a:t>1 TP</a:t>
                      </a:r>
                    </a:p>
                  </a:txBody>
                  <a:tcPr/>
                </a:tc>
                <a:extLst>
                  <a:ext uri="{0D108BD9-81ED-4DB2-BD59-A6C34878D82A}">
                    <a16:rowId xmlns:a16="http://schemas.microsoft.com/office/drawing/2014/main" xmlns="" val="3884745017"/>
                  </a:ext>
                </a:extLst>
              </a:tr>
              <a:tr h="673959">
                <a:tc>
                  <a:txBody>
                    <a:bodyPr/>
                    <a:lstStyle/>
                    <a:p>
                      <a:r>
                        <a:rPr lang="en-PK" sz="2400" dirty="0"/>
                        <a:t>1</a:t>
                      </a:r>
                    </a:p>
                  </a:txBody>
                  <a:tcPr/>
                </a:tc>
                <a:tc>
                  <a:txBody>
                    <a:bodyPr/>
                    <a:lstStyle/>
                    <a:p>
                      <a:r>
                        <a:rPr lang="en-PK" sz="2400" dirty="0"/>
                        <a:t>0.3</a:t>
                      </a:r>
                    </a:p>
                  </a:txBody>
                  <a:tcPr/>
                </a:tc>
                <a:tc>
                  <a:txBody>
                    <a:bodyPr/>
                    <a:lstStyle/>
                    <a:p>
                      <a:r>
                        <a:rPr lang="en-PK" sz="2400" dirty="0"/>
                        <a:t>1 TP</a:t>
                      </a:r>
                    </a:p>
                  </a:txBody>
                  <a:tcPr/>
                </a:tc>
                <a:tc>
                  <a:txBody>
                    <a:bodyPr/>
                    <a:lstStyle/>
                    <a:p>
                      <a:r>
                        <a:rPr lang="en-PK" sz="2400" dirty="0"/>
                        <a:t>1 TP</a:t>
                      </a:r>
                    </a:p>
                  </a:txBody>
                  <a:tcPr/>
                </a:tc>
                <a:extLst>
                  <a:ext uri="{0D108BD9-81ED-4DB2-BD59-A6C34878D82A}">
                    <a16:rowId xmlns:a16="http://schemas.microsoft.com/office/drawing/2014/main" xmlns="" val="3415621769"/>
                  </a:ext>
                </a:extLst>
              </a:tr>
              <a:tr h="673959">
                <a:tc>
                  <a:txBody>
                    <a:bodyPr/>
                    <a:lstStyle/>
                    <a:p>
                      <a:r>
                        <a:rPr lang="en-PK" sz="2400" dirty="0"/>
                        <a:t>0</a:t>
                      </a:r>
                    </a:p>
                  </a:txBody>
                  <a:tcPr/>
                </a:tc>
                <a:tc>
                  <a:txBody>
                    <a:bodyPr/>
                    <a:lstStyle/>
                    <a:p>
                      <a:r>
                        <a:rPr lang="en-PK" sz="2400" dirty="0"/>
                        <a:t>0.2</a:t>
                      </a:r>
                    </a:p>
                  </a:txBody>
                  <a:tcPr/>
                </a:tc>
                <a:tc>
                  <a:txBody>
                    <a:bodyPr/>
                    <a:lstStyle/>
                    <a:p>
                      <a:r>
                        <a:rPr lang="en-PK" sz="2400" dirty="0"/>
                        <a:t>1 FP</a:t>
                      </a:r>
                    </a:p>
                  </a:txBody>
                  <a:tcPr/>
                </a:tc>
                <a:tc>
                  <a:txBody>
                    <a:bodyPr/>
                    <a:lstStyle/>
                    <a:p>
                      <a:r>
                        <a:rPr lang="en-PK" sz="2400" dirty="0"/>
                        <a:t>0 TN</a:t>
                      </a:r>
                    </a:p>
                  </a:txBody>
                  <a:tcPr/>
                </a:tc>
                <a:extLst>
                  <a:ext uri="{0D108BD9-81ED-4DB2-BD59-A6C34878D82A}">
                    <a16:rowId xmlns:a16="http://schemas.microsoft.com/office/drawing/2014/main" xmlns="" val="2605694782"/>
                  </a:ext>
                </a:extLst>
              </a:tr>
              <a:tr h="673959">
                <a:tc>
                  <a:txBody>
                    <a:bodyPr/>
                    <a:lstStyle/>
                    <a:p>
                      <a:r>
                        <a:rPr lang="en-PK" sz="2400" dirty="0"/>
                        <a:t>1</a:t>
                      </a:r>
                    </a:p>
                  </a:txBody>
                  <a:tcPr/>
                </a:tc>
                <a:tc>
                  <a:txBody>
                    <a:bodyPr/>
                    <a:lstStyle/>
                    <a:p>
                      <a:r>
                        <a:rPr lang="en-PK" sz="2400" dirty="0"/>
                        <a:t>0.7</a:t>
                      </a:r>
                    </a:p>
                  </a:txBody>
                  <a:tcPr/>
                </a:tc>
                <a:tc>
                  <a:txBody>
                    <a:bodyPr/>
                    <a:lstStyle/>
                    <a:p>
                      <a:r>
                        <a:rPr lang="en-PK" sz="2400" dirty="0"/>
                        <a:t>1 TP</a:t>
                      </a:r>
                    </a:p>
                  </a:txBody>
                  <a:tcPr/>
                </a:tc>
                <a:tc>
                  <a:txBody>
                    <a:bodyPr/>
                    <a:lstStyle/>
                    <a:p>
                      <a:r>
                        <a:rPr lang="en-PK" sz="2400" dirty="0"/>
                        <a:t>1 TP</a:t>
                      </a:r>
                    </a:p>
                  </a:txBody>
                  <a:tcPr/>
                </a:tc>
                <a:extLst>
                  <a:ext uri="{0D108BD9-81ED-4DB2-BD59-A6C34878D82A}">
                    <a16:rowId xmlns:a16="http://schemas.microsoft.com/office/drawing/2014/main" xmlns="" val="1022332294"/>
                  </a:ext>
                </a:extLst>
              </a:tr>
            </a:tbl>
          </a:graphicData>
        </a:graphic>
      </p:graphicFrame>
      <p:sp>
        <p:nvSpPr>
          <p:cNvPr id="4" name="Slide Number Placeholder 3">
            <a:extLst>
              <a:ext uri="{FF2B5EF4-FFF2-40B4-BE49-F238E27FC236}">
                <a16:creationId xmlns:a16="http://schemas.microsoft.com/office/drawing/2014/main" xmlns="" id="{D90D765D-AAB0-4AE7-2E98-B839F54C82EC}"/>
              </a:ext>
            </a:extLst>
          </p:cNvPr>
          <p:cNvSpPr>
            <a:spLocks noGrp="1"/>
          </p:cNvSpPr>
          <p:nvPr>
            <p:ph type="sldNum" sz="quarter" idx="12"/>
          </p:nvPr>
        </p:nvSpPr>
        <p:spPr/>
        <p:txBody>
          <a:bodyPr/>
          <a:lstStyle/>
          <a:p>
            <a:fld id="{D1D8BA92-921E-4261-AD97-A03D4D041050}" type="slidenum">
              <a:rPr lang="en-US" smtClean="0"/>
              <a:t>36</a:t>
            </a:fld>
            <a:endParaRPr lang="en-US"/>
          </a:p>
        </p:txBody>
      </p:sp>
      <p:sp>
        <p:nvSpPr>
          <p:cNvPr id="6" name="TextBox 5">
            <a:extLst>
              <a:ext uri="{FF2B5EF4-FFF2-40B4-BE49-F238E27FC236}">
                <a16:creationId xmlns:a16="http://schemas.microsoft.com/office/drawing/2014/main" xmlns="" id="{E3ECBA7D-FF68-0489-FE79-D11CCFECDF86}"/>
              </a:ext>
            </a:extLst>
          </p:cNvPr>
          <p:cNvSpPr txBox="1"/>
          <p:nvPr/>
        </p:nvSpPr>
        <p:spPr>
          <a:xfrm>
            <a:off x="5727031" y="1346200"/>
            <a:ext cx="3392906" cy="4524315"/>
          </a:xfrm>
          <a:prstGeom prst="rect">
            <a:avLst/>
          </a:prstGeom>
          <a:noFill/>
        </p:spPr>
        <p:txBody>
          <a:bodyPr wrap="square" rtlCol="0">
            <a:spAutoFit/>
          </a:bodyPr>
          <a:lstStyle/>
          <a:p>
            <a:r>
              <a:rPr lang="en-PK" sz="2400" dirty="0"/>
              <a:t>TPR=TP/(TP+FN)</a:t>
            </a:r>
          </a:p>
          <a:p>
            <a:endParaRPr lang="en-PK" sz="2400" dirty="0"/>
          </a:p>
          <a:p>
            <a:r>
              <a:rPr lang="en-PK" sz="2400" dirty="0"/>
              <a:t>FPR = FP/(FP+TN)</a:t>
            </a:r>
          </a:p>
          <a:p>
            <a:endParaRPr lang="en-PK" sz="2400" dirty="0"/>
          </a:p>
          <a:p>
            <a:r>
              <a:rPr lang="en-PK" sz="2400" dirty="0"/>
              <a:t>For Y(0)</a:t>
            </a:r>
          </a:p>
          <a:p>
            <a:r>
              <a:rPr lang="en-PK" sz="2400" dirty="0"/>
              <a:t>  TP = 4/(4+0) = 1</a:t>
            </a:r>
          </a:p>
          <a:p>
            <a:r>
              <a:rPr lang="en-PK" sz="2400" dirty="0"/>
              <a:t>  FP = 2/(2+0) = 1</a:t>
            </a:r>
          </a:p>
          <a:p>
            <a:endParaRPr lang="en-PK" sz="2400" dirty="0"/>
          </a:p>
          <a:p>
            <a:r>
              <a:rPr lang="en-PK" sz="2400" dirty="0"/>
              <a:t>For  Y(1)</a:t>
            </a:r>
          </a:p>
          <a:p>
            <a:endParaRPr lang="en-PK" sz="2400" dirty="0"/>
          </a:p>
          <a:p>
            <a:r>
              <a:rPr lang="en-PK" sz="2400" dirty="0"/>
              <a:t>TP = 4/(4+0) = 1</a:t>
            </a:r>
          </a:p>
          <a:p>
            <a:r>
              <a:rPr lang="en-PK" sz="2400" dirty="0"/>
              <a:t>FP = 1/(1+1) = 0.5</a:t>
            </a:r>
          </a:p>
        </p:txBody>
      </p:sp>
    </p:spTree>
    <p:extLst>
      <p:ext uri="{BB962C8B-B14F-4D97-AF65-F5344CB8AC3E}">
        <p14:creationId xmlns:p14="http://schemas.microsoft.com/office/powerpoint/2010/main" val="64077242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a:p>
        </p:txBody>
      </p:sp>
      <p:sp>
        <p:nvSpPr>
          <p:cNvPr id="3" name="Subtitle 2"/>
          <p:cNvSpPr>
            <a:spLocks noGrp="1"/>
          </p:cNvSpPr>
          <p:nvPr>
            <p:ph type="subTitle" idx="1"/>
          </p:nvPr>
        </p:nvSpPr>
        <p:spPr/>
        <p:txBody>
          <a:bodyPr/>
          <a:lstStyle/>
          <a:p>
            <a:endParaRPr/>
          </a:p>
        </p:txBody>
      </p:sp>
      <p:pic>
        <p:nvPicPr>
          <p:cNvPr id="4" name="Picture 3" descr="temp.jpg"/>
          <p:cNvPicPr>
            <a:picLocks noChangeAspect="1"/>
          </p:cNvPicPr>
          <p:nvPr/>
        </p:nvPicPr>
        <p:blipFill>
          <a:blip r:embed="rId2"/>
          <a:stretch>
            <a:fillRect/>
          </a:stretch>
        </p:blipFill>
        <p:spPr>
          <a:xfrm>
            <a:off x="1524000" y="0"/>
            <a:ext cx="9144000" cy="5486400"/>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a:p>
        </p:txBody>
      </p:sp>
      <p:sp>
        <p:nvSpPr>
          <p:cNvPr id="3" name="Subtitle 2"/>
          <p:cNvSpPr>
            <a:spLocks noGrp="1"/>
          </p:cNvSpPr>
          <p:nvPr>
            <p:ph type="subTitle" idx="1"/>
          </p:nvPr>
        </p:nvSpPr>
        <p:spPr/>
        <p:txBody>
          <a:bodyPr/>
          <a:lstStyle/>
          <a:p>
            <a:endParaRPr/>
          </a:p>
        </p:txBody>
      </p:sp>
      <p:pic>
        <p:nvPicPr>
          <p:cNvPr id="4" name="Picture 3" descr="temp.jpg"/>
          <p:cNvPicPr>
            <a:picLocks noChangeAspect="1"/>
          </p:cNvPicPr>
          <p:nvPr/>
        </p:nvPicPr>
        <p:blipFill>
          <a:blip r:embed="rId2"/>
          <a:stretch>
            <a:fillRect/>
          </a:stretch>
        </p:blipFill>
        <p:spPr>
          <a:xfrm>
            <a:off x="1524000" y="0"/>
            <a:ext cx="9144000" cy="5486400"/>
          </a:xfrm>
          <a:prstGeom prst="rect">
            <a:avLst/>
          </a:prstGeom>
        </p:spPr>
      </p:pic>
      <p:sp>
        <p:nvSpPr>
          <p:cNvPr id="5" name="Rectangle 4">
            <a:extLst>
              <a:ext uri="{FF2B5EF4-FFF2-40B4-BE49-F238E27FC236}">
                <a16:creationId xmlns:a16="http://schemas.microsoft.com/office/drawing/2014/main" xmlns="" id="{D3851D86-8AEE-2AF5-ABEA-9FDEBA2DE382}"/>
              </a:ext>
            </a:extLst>
          </p:cNvPr>
          <p:cNvSpPr/>
          <p:nvPr/>
        </p:nvSpPr>
        <p:spPr>
          <a:xfrm>
            <a:off x="1524000" y="4899804"/>
            <a:ext cx="9144000" cy="738996"/>
          </a:xfrm>
          <a:prstGeom prst="rect">
            <a:avLst/>
          </a:prstGeom>
          <a:solidFill>
            <a:schemeClr val="bg1"/>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PK"/>
          </a:p>
        </p:txBody>
      </p:sp>
      <p:sp>
        <p:nvSpPr>
          <p:cNvPr id="6" name="Rectangle 5">
            <a:extLst>
              <a:ext uri="{FF2B5EF4-FFF2-40B4-BE49-F238E27FC236}">
                <a16:creationId xmlns:a16="http://schemas.microsoft.com/office/drawing/2014/main" xmlns="" id="{EE284FB7-1F7C-5B89-A5AF-DDFDFC76118A}"/>
              </a:ext>
            </a:extLst>
          </p:cNvPr>
          <p:cNvSpPr/>
          <p:nvPr/>
        </p:nvSpPr>
        <p:spPr>
          <a:xfrm>
            <a:off x="1524000" y="8478"/>
            <a:ext cx="2070340" cy="738996"/>
          </a:xfrm>
          <a:prstGeom prst="rect">
            <a:avLst/>
          </a:prstGeom>
          <a:solidFill>
            <a:schemeClr val="bg1"/>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PK"/>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a:p>
        </p:txBody>
      </p:sp>
      <p:sp>
        <p:nvSpPr>
          <p:cNvPr id="3" name="Subtitle 2"/>
          <p:cNvSpPr>
            <a:spLocks noGrp="1"/>
          </p:cNvSpPr>
          <p:nvPr>
            <p:ph type="subTitle" idx="1"/>
          </p:nvPr>
        </p:nvSpPr>
        <p:spPr/>
        <p:txBody>
          <a:bodyPr/>
          <a:lstStyle/>
          <a:p>
            <a:endParaRPr/>
          </a:p>
        </p:txBody>
      </p:sp>
      <p:pic>
        <p:nvPicPr>
          <p:cNvPr id="4" name="Picture 3" descr="temp.jpg"/>
          <p:cNvPicPr>
            <a:picLocks noChangeAspect="1"/>
          </p:cNvPicPr>
          <p:nvPr/>
        </p:nvPicPr>
        <p:blipFill>
          <a:blip r:embed="rId2"/>
          <a:stretch>
            <a:fillRect/>
          </a:stretch>
        </p:blipFill>
        <p:spPr>
          <a:xfrm>
            <a:off x="1524000" y="0"/>
            <a:ext cx="9144000" cy="5486400"/>
          </a:xfrm>
          <a:prstGeom prst="rect">
            <a:avLst/>
          </a:prstGeom>
        </p:spPr>
      </p:pic>
      <p:sp>
        <p:nvSpPr>
          <p:cNvPr id="5" name="Rectangle 4">
            <a:extLst>
              <a:ext uri="{FF2B5EF4-FFF2-40B4-BE49-F238E27FC236}">
                <a16:creationId xmlns:a16="http://schemas.microsoft.com/office/drawing/2014/main" xmlns="" id="{2F303AE3-A6D8-8A0F-CDA4-E757A2E905FD}"/>
              </a:ext>
            </a:extLst>
          </p:cNvPr>
          <p:cNvSpPr/>
          <p:nvPr/>
        </p:nvSpPr>
        <p:spPr>
          <a:xfrm>
            <a:off x="1524000" y="4899804"/>
            <a:ext cx="9144000" cy="738996"/>
          </a:xfrm>
          <a:prstGeom prst="rect">
            <a:avLst/>
          </a:prstGeom>
          <a:solidFill>
            <a:schemeClr val="bg1"/>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PK"/>
          </a:p>
        </p:txBody>
      </p:sp>
      <p:sp>
        <p:nvSpPr>
          <p:cNvPr id="6" name="Rectangle 5">
            <a:extLst>
              <a:ext uri="{FF2B5EF4-FFF2-40B4-BE49-F238E27FC236}">
                <a16:creationId xmlns:a16="http://schemas.microsoft.com/office/drawing/2014/main" xmlns="" id="{B4758823-D118-8C5F-DD86-8C0E57954D82}"/>
              </a:ext>
            </a:extLst>
          </p:cNvPr>
          <p:cNvSpPr/>
          <p:nvPr/>
        </p:nvSpPr>
        <p:spPr>
          <a:xfrm>
            <a:off x="1524000" y="8478"/>
            <a:ext cx="2070340" cy="738996"/>
          </a:xfrm>
          <a:prstGeom prst="rect">
            <a:avLst/>
          </a:prstGeom>
          <a:solidFill>
            <a:schemeClr val="bg1"/>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PK"/>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a:p>
        </p:txBody>
      </p:sp>
      <p:sp>
        <p:nvSpPr>
          <p:cNvPr id="3" name="Subtitle 2"/>
          <p:cNvSpPr>
            <a:spLocks noGrp="1"/>
          </p:cNvSpPr>
          <p:nvPr>
            <p:ph type="subTitle" idx="1"/>
          </p:nvPr>
        </p:nvSpPr>
        <p:spPr/>
        <p:txBody>
          <a:bodyPr/>
          <a:lstStyle/>
          <a:p>
            <a:endParaRPr/>
          </a:p>
        </p:txBody>
      </p:sp>
      <p:pic>
        <p:nvPicPr>
          <p:cNvPr id="4" name="Picture 3" descr="temp.jpg"/>
          <p:cNvPicPr>
            <a:picLocks noChangeAspect="1"/>
          </p:cNvPicPr>
          <p:nvPr/>
        </p:nvPicPr>
        <p:blipFill>
          <a:blip r:embed="rId3"/>
          <a:stretch>
            <a:fillRect/>
          </a:stretch>
        </p:blipFill>
        <p:spPr>
          <a:xfrm>
            <a:off x="1524000" y="0"/>
            <a:ext cx="9144000" cy="5486400"/>
          </a:xfrm>
          <a:prstGeom prst="rect">
            <a:avLst/>
          </a:prstGeom>
        </p:spPr>
      </p:pic>
      <p:sp>
        <p:nvSpPr>
          <p:cNvPr id="5" name="Rectangle 4">
            <a:extLst>
              <a:ext uri="{FF2B5EF4-FFF2-40B4-BE49-F238E27FC236}">
                <a16:creationId xmlns:a16="http://schemas.microsoft.com/office/drawing/2014/main" xmlns="" id="{55D5C899-C8E8-AB3C-BC17-8FACD02F8354}"/>
              </a:ext>
            </a:extLst>
          </p:cNvPr>
          <p:cNvSpPr/>
          <p:nvPr/>
        </p:nvSpPr>
        <p:spPr>
          <a:xfrm>
            <a:off x="1524000" y="4899804"/>
            <a:ext cx="9144000" cy="738996"/>
          </a:xfrm>
          <a:prstGeom prst="rect">
            <a:avLst/>
          </a:prstGeom>
          <a:solidFill>
            <a:schemeClr val="bg1"/>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PK"/>
          </a:p>
        </p:txBody>
      </p:sp>
      <p:sp>
        <p:nvSpPr>
          <p:cNvPr id="6" name="Rectangle 5">
            <a:extLst>
              <a:ext uri="{FF2B5EF4-FFF2-40B4-BE49-F238E27FC236}">
                <a16:creationId xmlns:a16="http://schemas.microsoft.com/office/drawing/2014/main" xmlns="" id="{9E02D548-0F93-E8BE-E377-E9409958C082}"/>
              </a:ext>
            </a:extLst>
          </p:cNvPr>
          <p:cNvSpPr/>
          <p:nvPr/>
        </p:nvSpPr>
        <p:spPr>
          <a:xfrm>
            <a:off x="1524000" y="-92264"/>
            <a:ext cx="2070340" cy="738996"/>
          </a:xfrm>
          <a:prstGeom prst="rect">
            <a:avLst/>
          </a:prstGeom>
          <a:solidFill>
            <a:schemeClr val="bg1"/>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PK"/>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a:p>
        </p:txBody>
      </p:sp>
      <p:sp>
        <p:nvSpPr>
          <p:cNvPr id="3" name="Subtitle 2"/>
          <p:cNvSpPr>
            <a:spLocks noGrp="1"/>
          </p:cNvSpPr>
          <p:nvPr>
            <p:ph type="subTitle" idx="1"/>
          </p:nvPr>
        </p:nvSpPr>
        <p:spPr/>
        <p:txBody>
          <a:bodyPr/>
          <a:lstStyle/>
          <a:p>
            <a:endParaRPr/>
          </a:p>
        </p:txBody>
      </p:sp>
      <p:pic>
        <p:nvPicPr>
          <p:cNvPr id="4" name="Picture 3" descr="temp.jpg"/>
          <p:cNvPicPr>
            <a:picLocks noChangeAspect="1"/>
          </p:cNvPicPr>
          <p:nvPr/>
        </p:nvPicPr>
        <p:blipFill>
          <a:blip r:embed="rId2"/>
          <a:stretch>
            <a:fillRect/>
          </a:stretch>
        </p:blipFill>
        <p:spPr>
          <a:xfrm>
            <a:off x="1524000" y="0"/>
            <a:ext cx="9144000" cy="5486400"/>
          </a:xfrm>
          <a:prstGeom prst="rect">
            <a:avLst/>
          </a:prstGeom>
        </p:spPr>
      </p:pic>
      <p:sp>
        <p:nvSpPr>
          <p:cNvPr id="5" name="Rectangle 4">
            <a:extLst>
              <a:ext uri="{FF2B5EF4-FFF2-40B4-BE49-F238E27FC236}">
                <a16:creationId xmlns:a16="http://schemas.microsoft.com/office/drawing/2014/main" xmlns="" id="{E862B7FD-F498-9A4B-E694-BBE7CE82BE4E}"/>
              </a:ext>
            </a:extLst>
          </p:cNvPr>
          <p:cNvSpPr/>
          <p:nvPr/>
        </p:nvSpPr>
        <p:spPr>
          <a:xfrm>
            <a:off x="1524000" y="4899804"/>
            <a:ext cx="9144000" cy="738996"/>
          </a:xfrm>
          <a:prstGeom prst="rect">
            <a:avLst/>
          </a:prstGeom>
          <a:solidFill>
            <a:schemeClr val="bg1"/>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PK"/>
          </a:p>
        </p:txBody>
      </p:sp>
      <p:sp>
        <p:nvSpPr>
          <p:cNvPr id="6" name="Rectangle 5">
            <a:extLst>
              <a:ext uri="{FF2B5EF4-FFF2-40B4-BE49-F238E27FC236}">
                <a16:creationId xmlns:a16="http://schemas.microsoft.com/office/drawing/2014/main" xmlns="" id="{5D3D6294-32E7-BC35-38C6-A5E1ABA74363}"/>
              </a:ext>
            </a:extLst>
          </p:cNvPr>
          <p:cNvSpPr/>
          <p:nvPr/>
        </p:nvSpPr>
        <p:spPr>
          <a:xfrm>
            <a:off x="1524000" y="8478"/>
            <a:ext cx="2070340" cy="738996"/>
          </a:xfrm>
          <a:prstGeom prst="rect">
            <a:avLst/>
          </a:prstGeom>
          <a:solidFill>
            <a:schemeClr val="bg1"/>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PK"/>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a:p>
        </p:txBody>
      </p:sp>
      <p:sp>
        <p:nvSpPr>
          <p:cNvPr id="3" name="Subtitle 2"/>
          <p:cNvSpPr>
            <a:spLocks noGrp="1"/>
          </p:cNvSpPr>
          <p:nvPr>
            <p:ph type="subTitle" idx="1"/>
          </p:nvPr>
        </p:nvSpPr>
        <p:spPr/>
        <p:txBody>
          <a:bodyPr/>
          <a:lstStyle/>
          <a:p>
            <a:endParaRPr/>
          </a:p>
        </p:txBody>
      </p:sp>
      <p:pic>
        <p:nvPicPr>
          <p:cNvPr id="4" name="Picture 3" descr="temp.jpg"/>
          <p:cNvPicPr>
            <a:picLocks noChangeAspect="1"/>
          </p:cNvPicPr>
          <p:nvPr/>
        </p:nvPicPr>
        <p:blipFill>
          <a:blip r:embed="rId2"/>
          <a:stretch>
            <a:fillRect/>
          </a:stretch>
        </p:blipFill>
        <p:spPr>
          <a:xfrm>
            <a:off x="1509252" y="0"/>
            <a:ext cx="9144000" cy="5486400"/>
          </a:xfrm>
          <a:prstGeom prst="rect">
            <a:avLst/>
          </a:prstGeom>
        </p:spPr>
      </p:pic>
      <p:sp>
        <p:nvSpPr>
          <p:cNvPr id="5" name="Rectangle 4">
            <a:extLst>
              <a:ext uri="{FF2B5EF4-FFF2-40B4-BE49-F238E27FC236}">
                <a16:creationId xmlns:a16="http://schemas.microsoft.com/office/drawing/2014/main" xmlns="" id="{EA8564C3-A8EF-FB38-BC0C-15FB3A25BC75}"/>
              </a:ext>
            </a:extLst>
          </p:cNvPr>
          <p:cNvSpPr/>
          <p:nvPr/>
        </p:nvSpPr>
        <p:spPr>
          <a:xfrm>
            <a:off x="1524000" y="4899804"/>
            <a:ext cx="9144000" cy="738996"/>
          </a:xfrm>
          <a:prstGeom prst="rect">
            <a:avLst/>
          </a:prstGeom>
          <a:solidFill>
            <a:schemeClr val="bg1"/>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PK" dirty="0"/>
          </a:p>
        </p:txBody>
      </p:sp>
      <p:sp>
        <p:nvSpPr>
          <p:cNvPr id="6" name="Rectangle 5">
            <a:extLst>
              <a:ext uri="{FF2B5EF4-FFF2-40B4-BE49-F238E27FC236}">
                <a16:creationId xmlns:a16="http://schemas.microsoft.com/office/drawing/2014/main" xmlns="" id="{604AB315-0310-AF8E-BA8D-B168CBEEA216}"/>
              </a:ext>
            </a:extLst>
          </p:cNvPr>
          <p:cNvSpPr/>
          <p:nvPr/>
        </p:nvSpPr>
        <p:spPr>
          <a:xfrm>
            <a:off x="1509252" y="8478"/>
            <a:ext cx="2070340" cy="738996"/>
          </a:xfrm>
          <a:prstGeom prst="rect">
            <a:avLst/>
          </a:prstGeom>
          <a:solidFill>
            <a:schemeClr val="bg1"/>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PK" dirty="0"/>
          </a:p>
        </p:txBody>
      </p:sp>
      <p:sp>
        <p:nvSpPr>
          <p:cNvPr id="7" name="Right Arrow 6">
            <a:extLst>
              <a:ext uri="{FF2B5EF4-FFF2-40B4-BE49-F238E27FC236}">
                <a16:creationId xmlns:a16="http://schemas.microsoft.com/office/drawing/2014/main" xmlns="" id="{17B4F93C-03A5-933B-8AC8-5EBD52643939}"/>
              </a:ext>
            </a:extLst>
          </p:cNvPr>
          <p:cNvSpPr/>
          <p:nvPr/>
        </p:nvSpPr>
        <p:spPr>
          <a:xfrm rot="16200000">
            <a:off x="3299373" y="5309899"/>
            <a:ext cx="589935" cy="196423"/>
          </a:xfrm>
          <a:prstGeom prst="rightArrow">
            <a:avLst/>
          </a:prstGeom>
          <a:solidFill>
            <a:srgbClr val="66ADCC"/>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PK"/>
          </a:p>
        </p:txBody>
      </p:sp>
      <p:sp>
        <p:nvSpPr>
          <p:cNvPr id="8" name="TextBox 7">
            <a:extLst>
              <a:ext uri="{FF2B5EF4-FFF2-40B4-BE49-F238E27FC236}">
                <a16:creationId xmlns:a16="http://schemas.microsoft.com/office/drawing/2014/main" xmlns="" id="{50D7FD0E-78ED-913D-7B58-8C5916749DD1}"/>
              </a:ext>
            </a:extLst>
          </p:cNvPr>
          <p:cNvSpPr txBox="1"/>
          <p:nvPr/>
        </p:nvSpPr>
        <p:spPr>
          <a:xfrm>
            <a:off x="3386590" y="4788878"/>
            <a:ext cx="413896" cy="369332"/>
          </a:xfrm>
          <a:prstGeom prst="rect">
            <a:avLst/>
          </a:prstGeom>
          <a:noFill/>
        </p:spPr>
        <p:txBody>
          <a:bodyPr wrap="none" rtlCol="0">
            <a:spAutoFit/>
          </a:bodyPr>
          <a:lstStyle/>
          <a:p>
            <a:r>
              <a:rPr lang="en-PK" b="1" dirty="0">
                <a:solidFill>
                  <a:srgbClr val="66ADCC"/>
                </a:solidFill>
              </a:rPr>
              <a:t>FP</a:t>
            </a:r>
          </a:p>
        </p:txBody>
      </p:sp>
      <p:sp>
        <p:nvSpPr>
          <p:cNvPr id="9" name="Right Arrow 8">
            <a:extLst>
              <a:ext uri="{FF2B5EF4-FFF2-40B4-BE49-F238E27FC236}">
                <a16:creationId xmlns:a16="http://schemas.microsoft.com/office/drawing/2014/main" xmlns="" id="{816861F2-E692-D09F-B675-95E3D5DA4A5E}"/>
              </a:ext>
            </a:extLst>
          </p:cNvPr>
          <p:cNvSpPr/>
          <p:nvPr/>
        </p:nvSpPr>
        <p:spPr>
          <a:xfrm>
            <a:off x="1772266" y="983472"/>
            <a:ext cx="589935" cy="196423"/>
          </a:xfrm>
          <a:prstGeom prst="rightArrow">
            <a:avLst/>
          </a:prstGeom>
          <a:solidFill>
            <a:srgbClr val="66ADCC"/>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PK"/>
          </a:p>
        </p:txBody>
      </p:sp>
      <p:sp>
        <p:nvSpPr>
          <p:cNvPr id="10" name="TextBox 9">
            <a:extLst>
              <a:ext uri="{FF2B5EF4-FFF2-40B4-BE49-F238E27FC236}">
                <a16:creationId xmlns:a16="http://schemas.microsoft.com/office/drawing/2014/main" xmlns="" id="{80C89B35-096E-C250-384E-1B1E3437CE58}"/>
              </a:ext>
            </a:extLst>
          </p:cNvPr>
          <p:cNvSpPr txBox="1"/>
          <p:nvPr/>
        </p:nvSpPr>
        <p:spPr>
          <a:xfrm>
            <a:off x="2351421" y="884951"/>
            <a:ext cx="421910" cy="369332"/>
          </a:xfrm>
          <a:prstGeom prst="rect">
            <a:avLst/>
          </a:prstGeom>
          <a:noFill/>
        </p:spPr>
        <p:txBody>
          <a:bodyPr wrap="none" rtlCol="0">
            <a:spAutoFit/>
          </a:bodyPr>
          <a:lstStyle/>
          <a:p>
            <a:r>
              <a:rPr lang="en-PK" b="1" dirty="0">
                <a:solidFill>
                  <a:srgbClr val="66ADCC"/>
                </a:solidFill>
              </a:rPr>
              <a:t>TP</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9" grpId="0" animBg="1"/>
      <p:bldP spid="10" grpId="0"/>
    </p:bld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a:p>
        </p:txBody>
      </p:sp>
      <p:sp>
        <p:nvSpPr>
          <p:cNvPr id="3" name="Subtitle 2"/>
          <p:cNvSpPr>
            <a:spLocks noGrp="1"/>
          </p:cNvSpPr>
          <p:nvPr>
            <p:ph type="subTitle" idx="1"/>
          </p:nvPr>
        </p:nvSpPr>
        <p:spPr/>
        <p:txBody>
          <a:bodyPr/>
          <a:lstStyle/>
          <a:p>
            <a:endParaRPr/>
          </a:p>
        </p:txBody>
      </p:sp>
      <p:pic>
        <p:nvPicPr>
          <p:cNvPr id="4" name="Picture 3" descr="temp.jpg"/>
          <p:cNvPicPr>
            <a:picLocks noChangeAspect="1"/>
          </p:cNvPicPr>
          <p:nvPr/>
        </p:nvPicPr>
        <p:blipFill>
          <a:blip r:embed="rId2"/>
          <a:stretch>
            <a:fillRect/>
          </a:stretch>
        </p:blipFill>
        <p:spPr>
          <a:xfrm>
            <a:off x="1524000" y="0"/>
            <a:ext cx="9144000" cy="5486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a:p>
        </p:txBody>
      </p:sp>
      <p:sp>
        <p:nvSpPr>
          <p:cNvPr id="3" name="Subtitle 2"/>
          <p:cNvSpPr>
            <a:spLocks noGrp="1"/>
          </p:cNvSpPr>
          <p:nvPr>
            <p:ph type="subTitle" idx="1"/>
          </p:nvPr>
        </p:nvSpPr>
        <p:spPr/>
        <p:txBody>
          <a:bodyPr/>
          <a:lstStyle/>
          <a:p>
            <a:endParaRPr/>
          </a:p>
        </p:txBody>
      </p:sp>
      <p:pic>
        <p:nvPicPr>
          <p:cNvPr id="4" name="Picture 3" descr="temp.jpg"/>
          <p:cNvPicPr>
            <a:picLocks noChangeAspect="1"/>
          </p:cNvPicPr>
          <p:nvPr/>
        </p:nvPicPr>
        <p:blipFill>
          <a:blip r:embed="rId2"/>
          <a:stretch>
            <a:fillRect/>
          </a:stretch>
        </p:blipFill>
        <p:spPr>
          <a:xfrm>
            <a:off x="1524000" y="0"/>
            <a:ext cx="9144000" cy="5486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a:p>
        </p:txBody>
      </p:sp>
      <p:sp>
        <p:nvSpPr>
          <p:cNvPr id="3" name="Subtitle 2"/>
          <p:cNvSpPr>
            <a:spLocks noGrp="1"/>
          </p:cNvSpPr>
          <p:nvPr>
            <p:ph type="subTitle" idx="1"/>
          </p:nvPr>
        </p:nvSpPr>
        <p:spPr/>
        <p:txBody>
          <a:bodyPr/>
          <a:lstStyle/>
          <a:p>
            <a:endParaRPr/>
          </a:p>
        </p:txBody>
      </p:sp>
      <p:pic>
        <p:nvPicPr>
          <p:cNvPr id="4" name="Picture 3" descr="temp.jpg"/>
          <p:cNvPicPr>
            <a:picLocks noChangeAspect="1"/>
          </p:cNvPicPr>
          <p:nvPr/>
        </p:nvPicPr>
        <p:blipFill>
          <a:blip r:embed="rId2"/>
          <a:stretch>
            <a:fillRect/>
          </a:stretch>
        </p:blipFill>
        <p:spPr>
          <a:xfrm>
            <a:off x="1524000" y="0"/>
            <a:ext cx="9144000" cy="5486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a:p>
        </p:txBody>
      </p:sp>
      <p:sp>
        <p:nvSpPr>
          <p:cNvPr id="3" name="Subtitle 2"/>
          <p:cNvSpPr>
            <a:spLocks noGrp="1"/>
          </p:cNvSpPr>
          <p:nvPr>
            <p:ph type="subTitle" idx="1"/>
          </p:nvPr>
        </p:nvSpPr>
        <p:spPr/>
        <p:txBody>
          <a:bodyPr/>
          <a:lstStyle/>
          <a:p>
            <a:endParaRPr/>
          </a:p>
        </p:txBody>
      </p:sp>
      <p:pic>
        <p:nvPicPr>
          <p:cNvPr id="4" name="Picture 3" descr="temp.jpg"/>
          <p:cNvPicPr>
            <a:picLocks noChangeAspect="1"/>
          </p:cNvPicPr>
          <p:nvPr/>
        </p:nvPicPr>
        <p:blipFill>
          <a:blip r:embed="rId2"/>
          <a:stretch>
            <a:fillRect/>
          </a:stretch>
        </p:blipFill>
        <p:spPr>
          <a:xfrm>
            <a:off x="1524000" y="0"/>
            <a:ext cx="9144000" cy="5486400"/>
          </a:xfrm>
          <a:prstGeom prst="rect">
            <a:avLst/>
          </a:prstGeom>
        </p:spPr>
      </p:pic>
      <p:sp>
        <p:nvSpPr>
          <p:cNvPr id="5" name="Rectangle 4">
            <a:extLst>
              <a:ext uri="{FF2B5EF4-FFF2-40B4-BE49-F238E27FC236}">
                <a16:creationId xmlns:a16="http://schemas.microsoft.com/office/drawing/2014/main" xmlns="" id="{AB618906-BA1F-9777-444C-354E34B6FCF9}"/>
              </a:ext>
            </a:extLst>
          </p:cNvPr>
          <p:cNvSpPr/>
          <p:nvPr/>
        </p:nvSpPr>
        <p:spPr>
          <a:xfrm>
            <a:off x="1524000" y="4899804"/>
            <a:ext cx="9144000" cy="738996"/>
          </a:xfrm>
          <a:prstGeom prst="rect">
            <a:avLst/>
          </a:prstGeom>
          <a:solidFill>
            <a:schemeClr val="bg1"/>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PK"/>
          </a:p>
        </p:txBody>
      </p:sp>
      <p:sp>
        <p:nvSpPr>
          <p:cNvPr id="6" name="Rectangle 5">
            <a:extLst>
              <a:ext uri="{FF2B5EF4-FFF2-40B4-BE49-F238E27FC236}">
                <a16:creationId xmlns:a16="http://schemas.microsoft.com/office/drawing/2014/main" xmlns="" id="{706E686F-6DDC-7EA6-85FC-B96FC0965056}"/>
              </a:ext>
            </a:extLst>
          </p:cNvPr>
          <p:cNvSpPr/>
          <p:nvPr/>
        </p:nvSpPr>
        <p:spPr>
          <a:xfrm>
            <a:off x="1524000" y="8478"/>
            <a:ext cx="2070340" cy="738996"/>
          </a:xfrm>
          <a:prstGeom prst="rect">
            <a:avLst/>
          </a:prstGeom>
          <a:solidFill>
            <a:schemeClr val="bg1"/>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PK"/>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a:p>
        </p:txBody>
      </p:sp>
      <p:sp>
        <p:nvSpPr>
          <p:cNvPr id="3" name="Subtitle 2"/>
          <p:cNvSpPr>
            <a:spLocks noGrp="1"/>
          </p:cNvSpPr>
          <p:nvPr>
            <p:ph type="subTitle" idx="1"/>
          </p:nvPr>
        </p:nvSpPr>
        <p:spPr/>
        <p:txBody>
          <a:bodyPr/>
          <a:lstStyle/>
          <a:p>
            <a:endParaRPr/>
          </a:p>
        </p:txBody>
      </p:sp>
      <p:pic>
        <p:nvPicPr>
          <p:cNvPr id="4" name="Picture 3" descr="temp.jpg"/>
          <p:cNvPicPr>
            <a:picLocks noChangeAspect="1"/>
          </p:cNvPicPr>
          <p:nvPr/>
        </p:nvPicPr>
        <p:blipFill>
          <a:blip r:embed="rId3"/>
          <a:stretch>
            <a:fillRect/>
          </a:stretch>
        </p:blipFill>
        <p:spPr>
          <a:xfrm>
            <a:off x="1524000" y="0"/>
            <a:ext cx="9144000" cy="5486400"/>
          </a:xfrm>
          <a:prstGeom prst="rect">
            <a:avLst/>
          </a:prstGeom>
        </p:spPr>
      </p:pic>
      <p:sp>
        <p:nvSpPr>
          <p:cNvPr id="5" name="Rectangle 4">
            <a:extLst>
              <a:ext uri="{FF2B5EF4-FFF2-40B4-BE49-F238E27FC236}">
                <a16:creationId xmlns:a16="http://schemas.microsoft.com/office/drawing/2014/main" xmlns="" id="{6B67D9A8-E874-B2F0-AD3C-8DF873B9DCFD}"/>
              </a:ext>
            </a:extLst>
          </p:cNvPr>
          <p:cNvSpPr/>
          <p:nvPr/>
        </p:nvSpPr>
        <p:spPr>
          <a:xfrm>
            <a:off x="1524000" y="4899804"/>
            <a:ext cx="9144000" cy="738996"/>
          </a:xfrm>
          <a:prstGeom prst="rect">
            <a:avLst/>
          </a:prstGeom>
          <a:solidFill>
            <a:schemeClr val="bg1"/>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PK"/>
          </a:p>
        </p:txBody>
      </p:sp>
      <p:sp>
        <p:nvSpPr>
          <p:cNvPr id="6" name="Rectangle 5">
            <a:extLst>
              <a:ext uri="{FF2B5EF4-FFF2-40B4-BE49-F238E27FC236}">
                <a16:creationId xmlns:a16="http://schemas.microsoft.com/office/drawing/2014/main" xmlns="" id="{9D628295-B1D7-CC6D-3B61-8009FE38BB32}"/>
              </a:ext>
            </a:extLst>
          </p:cNvPr>
          <p:cNvSpPr/>
          <p:nvPr/>
        </p:nvSpPr>
        <p:spPr>
          <a:xfrm>
            <a:off x="1524000" y="8478"/>
            <a:ext cx="2070340" cy="738996"/>
          </a:xfrm>
          <a:prstGeom prst="rect">
            <a:avLst/>
          </a:prstGeom>
          <a:solidFill>
            <a:schemeClr val="bg1"/>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PK"/>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xmlns="" id="{CCA7C281-24E1-372C-719F-811BDB4BB4A7}"/>
                  </a:ext>
                </a:extLst>
              </p:cNvPr>
              <p:cNvSpPr txBox="1"/>
              <p:nvPr/>
            </p:nvSpPr>
            <p:spPr>
              <a:xfrm>
                <a:off x="1798729" y="608614"/>
                <a:ext cx="2193742" cy="52315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𝑃𝑟𝑒𝑐𝑖𝑠𝑖𝑜𝑛</m:t>
                      </m:r>
                      <m:r>
                        <a:rPr lang="en-GB" i="1">
                          <a:latin typeface="Cambria Math" panose="02040503050406030204" pitchFamily="18" charset="0"/>
                        </a:rPr>
                        <m:t>=</m:t>
                      </m:r>
                      <m:f>
                        <m:fPr>
                          <m:ctrlPr>
                            <a:rPr lang="en-GB" i="1">
                              <a:latin typeface="Cambria Math" panose="02040503050406030204" pitchFamily="18" charset="0"/>
                            </a:rPr>
                          </m:ctrlPr>
                        </m:fPr>
                        <m:num>
                          <m:r>
                            <a:rPr lang="en-US" i="1">
                              <a:latin typeface="Cambria Math" panose="02040503050406030204" pitchFamily="18" charset="0"/>
                            </a:rPr>
                            <m:t>𝑇𝑃</m:t>
                          </m:r>
                        </m:num>
                        <m:den>
                          <m:r>
                            <a:rPr lang="en-US" i="1">
                              <a:latin typeface="Cambria Math" panose="02040503050406030204" pitchFamily="18" charset="0"/>
                            </a:rPr>
                            <m:t>𝑇𝑃</m:t>
                          </m:r>
                          <m:r>
                            <a:rPr lang="en-US" i="1">
                              <a:latin typeface="Cambria Math" panose="02040503050406030204" pitchFamily="18" charset="0"/>
                            </a:rPr>
                            <m:t>+</m:t>
                          </m:r>
                          <m:r>
                            <a:rPr lang="en-US" i="1">
                              <a:latin typeface="Cambria Math" panose="02040503050406030204" pitchFamily="18" charset="0"/>
                            </a:rPr>
                            <m:t>𝐹𝑃</m:t>
                          </m:r>
                        </m:den>
                      </m:f>
                    </m:oMath>
                  </m:oMathPara>
                </a14:m>
                <a:endParaRPr lang="en-PK" dirty="0"/>
              </a:p>
            </p:txBody>
          </p:sp>
        </mc:Choice>
        <mc:Fallback xmlns="">
          <p:sp>
            <p:nvSpPr>
              <p:cNvPr id="7" name="TextBox 6">
                <a:extLst>
                  <a:ext uri="{FF2B5EF4-FFF2-40B4-BE49-F238E27FC236}">
                    <a16:creationId xmlns:a16="http://schemas.microsoft.com/office/drawing/2014/main" id="{CCA7C281-24E1-372C-719F-811BDB4BB4A7}"/>
                  </a:ext>
                </a:extLst>
              </p:cNvPr>
              <p:cNvSpPr txBox="1">
                <a:spLocks noRot="1" noChangeAspect="1" noMove="1" noResize="1" noEditPoints="1" noAdjustHandles="1" noChangeArrowheads="1" noChangeShapeType="1" noTextEdit="1"/>
              </p:cNvSpPr>
              <p:nvPr/>
            </p:nvSpPr>
            <p:spPr>
              <a:xfrm>
                <a:off x="1798729" y="608614"/>
                <a:ext cx="2193742" cy="523157"/>
              </a:xfrm>
              <a:prstGeom prst="rect">
                <a:avLst/>
              </a:prstGeom>
              <a:blipFill>
                <a:blip r:embed="rId4"/>
                <a:stretch>
                  <a:fillRect l="-1724" t="-2381" r="-1724" b="-11905"/>
                </a:stretch>
              </a:blipFill>
            </p:spPr>
            <p:txBody>
              <a:bodyPr/>
              <a:lstStyle/>
              <a:p>
                <a:r>
                  <a:rPr lang="en-PK">
                    <a:noFill/>
                  </a:rPr>
                  <a:t> </a:t>
                </a:r>
              </a:p>
            </p:txBody>
          </p:sp>
        </mc:Fallback>
      </mc:AlternateContent>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a:p>
        </p:txBody>
      </p:sp>
      <p:sp>
        <p:nvSpPr>
          <p:cNvPr id="3" name="Subtitle 2"/>
          <p:cNvSpPr>
            <a:spLocks noGrp="1"/>
          </p:cNvSpPr>
          <p:nvPr>
            <p:ph type="subTitle" idx="1"/>
          </p:nvPr>
        </p:nvSpPr>
        <p:spPr/>
        <p:txBody>
          <a:bodyPr/>
          <a:lstStyle/>
          <a:p>
            <a:endParaRPr/>
          </a:p>
        </p:txBody>
      </p:sp>
      <p:pic>
        <p:nvPicPr>
          <p:cNvPr id="4" name="Picture 3" descr="temp.jpg"/>
          <p:cNvPicPr>
            <a:picLocks noChangeAspect="1"/>
          </p:cNvPicPr>
          <p:nvPr/>
        </p:nvPicPr>
        <p:blipFill>
          <a:blip r:embed="rId2"/>
          <a:stretch>
            <a:fillRect/>
          </a:stretch>
        </p:blipFill>
        <p:spPr>
          <a:xfrm>
            <a:off x="1524000" y="0"/>
            <a:ext cx="9144000" cy="5486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a:p>
        </p:txBody>
      </p:sp>
      <p:sp>
        <p:nvSpPr>
          <p:cNvPr id="3" name="Subtitle 2"/>
          <p:cNvSpPr>
            <a:spLocks noGrp="1"/>
          </p:cNvSpPr>
          <p:nvPr>
            <p:ph type="subTitle" idx="1"/>
          </p:nvPr>
        </p:nvSpPr>
        <p:spPr/>
        <p:txBody>
          <a:bodyPr/>
          <a:lstStyle/>
          <a:p>
            <a:endParaRPr/>
          </a:p>
        </p:txBody>
      </p:sp>
      <p:pic>
        <p:nvPicPr>
          <p:cNvPr id="4" name="Picture 3" descr="temp.jpg"/>
          <p:cNvPicPr>
            <a:picLocks noChangeAspect="1"/>
          </p:cNvPicPr>
          <p:nvPr/>
        </p:nvPicPr>
        <p:blipFill>
          <a:blip r:embed="rId2"/>
          <a:stretch>
            <a:fillRect/>
          </a:stretch>
        </p:blipFill>
        <p:spPr>
          <a:xfrm>
            <a:off x="1524000" y="0"/>
            <a:ext cx="9144000" cy="5486400"/>
          </a:xfrm>
          <a:prstGeom prst="rect">
            <a:avLst/>
          </a:prstGeom>
        </p:spPr>
      </p:pic>
      <p:sp>
        <p:nvSpPr>
          <p:cNvPr id="5" name="Rectangle 4">
            <a:extLst>
              <a:ext uri="{FF2B5EF4-FFF2-40B4-BE49-F238E27FC236}">
                <a16:creationId xmlns:a16="http://schemas.microsoft.com/office/drawing/2014/main" xmlns="" id="{9FB6CCE2-9CB5-1F5E-3D00-BA0B1AA7FCF5}"/>
              </a:ext>
            </a:extLst>
          </p:cNvPr>
          <p:cNvSpPr/>
          <p:nvPr/>
        </p:nvSpPr>
        <p:spPr>
          <a:xfrm>
            <a:off x="1524000" y="4899804"/>
            <a:ext cx="9144000" cy="738996"/>
          </a:xfrm>
          <a:prstGeom prst="rect">
            <a:avLst/>
          </a:prstGeom>
          <a:solidFill>
            <a:schemeClr val="bg1"/>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PK"/>
          </a:p>
        </p:txBody>
      </p:sp>
      <p:sp>
        <p:nvSpPr>
          <p:cNvPr id="6" name="Rectangle 5">
            <a:extLst>
              <a:ext uri="{FF2B5EF4-FFF2-40B4-BE49-F238E27FC236}">
                <a16:creationId xmlns:a16="http://schemas.microsoft.com/office/drawing/2014/main" xmlns="" id="{04A5FA8B-BCA8-41C9-2F9F-3A3F305F8F3E}"/>
              </a:ext>
            </a:extLst>
          </p:cNvPr>
          <p:cNvSpPr/>
          <p:nvPr/>
        </p:nvSpPr>
        <p:spPr>
          <a:xfrm>
            <a:off x="1524000" y="8478"/>
            <a:ext cx="2070340" cy="738996"/>
          </a:xfrm>
          <a:prstGeom prst="rect">
            <a:avLst/>
          </a:prstGeom>
          <a:solidFill>
            <a:schemeClr val="bg1"/>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PK"/>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a:p>
        </p:txBody>
      </p:sp>
      <p:sp>
        <p:nvSpPr>
          <p:cNvPr id="3" name="Subtitle 2"/>
          <p:cNvSpPr>
            <a:spLocks noGrp="1"/>
          </p:cNvSpPr>
          <p:nvPr>
            <p:ph type="subTitle" idx="1"/>
          </p:nvPr>
        </p:nvSpPr>
        <p:spPr/>
        <p:txBody>
          <a:bodyPr/>
          <a:lstStyle/>
          <a:p>
            <a:endParaRPr/>
          </a:p>
        </p:txBody>
      </p:sp>
      <p:pic>
        <p:nvPicPr>
          <p:cNvPr id="4" name="Picture 3" descr="temp.jpg"/>
          <p:cNvPicPr>
            <a:picLocks noChangeAspect="1"/>
          </p:cNvPicPr>
          <p:nvPr/>
        </p:nvPicPr>
        <p:blipFill>
          <a:blip r:embed="rId2"/>
          <a:stretch>
            <a:fillRect/>
          </a:stretch>
        </p:blipFill>
        <p:spPr>
          <a:xfrm>
            <a:off x="1524000" y="0"/>
            <a:ext cx="9144000" cy="5486400"/>
          </a:xfrm>
          <a:prstGeom prst="rect">
            <a:avLst/>
          </a:prstGeom>
        </p:spPr>
      </p:pic>
      <p:sp>
        <p:nvSpPr>
          <p:cNvPr id="5" name="Rectangle 4">
            <a:extLst>
              <a:ext uri="{FF2B5EF4-FFF2-40B4-BE49-F238E27FC236}">
                <a16:creationId xmlns:a16="http://schemas.microsoft.com/office/drawing/2014/main" xmlns="" id="{BCA0DFEE-6492-9F8E-D74C-9CC819349788}"/>
              </a:ext>
            </a:extLst>
          </p:cNvPr>
          <p:cNvSpPr/>
          <p:nvPr/>
        </p:nvSpPr>
        <p:spPr>
          <a:xfrm>
            <a:off x="1524000" y="4899804"/>
            <a:ext cx="9144000" cy="738996"/>
          </a:xfrm>
          <a:prstGeom prst="rect">
            <a:avLst/>
          </a:prstGeom>
          <a:solidFill>
            <a:schemeClr val="bg1"/>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PK"/>
          </a:p>
        </p:txBody>
      </p:sp>
      <p:sp>
        <p:nvSpPr>
          <p:cNvPr id="6" name="Rectangle 5">
            <a:extLst>
              <a:ext uri="{FF2B5EF4-FFF2-40B4-BE49-F238E27FC236}">
                <a16:creationId xmlns:a16="http://schemas.microsoft.com/office/drawing/2014/main" xmlns="" id="{D5DEB7EE-9D98-FF86-6E95-64E448E5E895}"/>
              </a:ext>
            </a:extLst>
          </p:cNvPr>
          <p:cNvSpPr/>
          <p:nvPr/>
        </p:nvSpPr>
        <p:spPr>
          <a:xfrm>
            <a:off x="1524000" y="8478"/>
            <a:ext cx="2070340" cy="738996"/>
          </a:xfrm>
          <a:prstGeom prst="rect">
            <a:avLst/>
          </a:prstGeom>
          <a:solidFill>
            <a:schemeClr val="bg1"/>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PK"/>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a:p>
        </p:txBody>
      </p:sp>
      <p:sp>
        <p:nvSpPr>
          <p:cNvPr id="3" name="Subtitle 2"/>
          <p:cNvSpPr>
            <a:spLocks noGrp="1"/>
          </p:cNvSpPr>
          <p:nvPr>
            <p:ph type="subTitle" idx="1"/>
          </p:nvPr>
        </p:nvSpPr>
        <p:spPr/>
        <p:txBody>
          <a:bodyPr/>
          <a:lstStyle/>
          <a:p>
            <a:endParaRPr/>
          </a:p>
        </p:txBody>
      </p:sp>
      <p:pic>
        <p:nvPicPr>
          <p:cNvPr id="4" name="Picture 3" descr="temp.jpg"/>
          <p:cNvPicPr>
            <a:picLocks noChangeAspect="1"/>
          </p:cNvPicPr>
          <p:nvPr/>
        </p:nvPicPr>
        <p:blipFill>
          <a:blip r:embed="rId3"/>
          <a:stretch>
            <a:fillRect/>
          </a:stretch>
        </p:blipFill>
        <p:spPr>
          <a:xfrm>
            <a:off x="1524000" y="0"/>
            <a:ext cx="9144000" cy="5486400"/>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a:p>
        </p:txBody>
      </p:sp>
      <p:sp>
        <p:nvSpPr>
          <p:cNvPr id="3" name="Subtitle 2"/>
          <p:cNvSpPr>
            <a:spLocks noGrp="1"/>
          </p:cNvSpPr>
          <p:nvPr>
            <p:ph type="subTitle" idx="1"/>
          </p:nvPr>
        </p:nvSpPr>
        <p:spPr/>
        <p:txBody>
          <a:bodyPr/>
          <a:lstStyle/>
          <a:p>
            <a:endParaRPr/>
          </a:p>
        </p:txBody>
      </p:sp>
      <p:pic>
        <p:nvPicPr>
          <p:cNvPr id="4" name="Picture 3" descr="temp.jpg"/>
          <p:cNvPicPr>
            <a:picLocks noChangeAspect="1"/>
          </p:cNvPicPr>
          <p:nvPr/>
        </p:nvPicPr>
        <p:blipFill>
          <a:blip r:embed="rId2"/>
          <a:stretch>
            <a:fillRect/>
          </a:stretch>
        </p:blipFill>
        <p:spPr>
          <a:xfrm>
            <a:off x="1524000" y="0"/>
            <a:ext cx="9144000" cy="5486400"/>
          </a:xfrm>
          <a:prstGeom prst="rect">
            <a:avLst/>
          </a:prstGeom>
        </p:spPr>
      </p:pic>
      <p:sp>
        <p:nvSpPr>
          <p:cNvPr id="5" name="Rectangle 4">
            <a:extLst>
              <a:ext uri="{FF2B5EF4-FFF2-40B4-BE49-F238E27FC236}">
                <a16:creationId xmlns:a16="http://schemas.microsoft.com/office/drawing/2014/main" xmlns="" id="{6EE56BA0-BAE4-8780-2FCD-BCBD72A9D6E6}"/>
              </a:ext>
            </a:extLst>
          </p:cNvPr>
          <p:cNvSpPr/>
          <p:nvPr/>
        </p:nvSpPr>
        <p:spPr>
          <a:xfrm>
            <a:off x="1524000" y="4899804"/>
            <a:ext cx="9144000" cy="738996"/>
          </a:xfrm>
          <a:prstGeom prst="rect">
            <a:avLst/>
          </a:prstGeom>
          <a:solidFill>
            <a:schemeClr val="bg1"/>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PK"/>
          </a:p>
        </p:txBody>
      </p:sp>
      <p:sp>
        <p:nvSpPr>
          <p:cNvPr id="6" name="Rectangle 5">
            <a:extLst>
              <a:ext uri="{FF2B5EF4-FFF2-40B4-BE49-F238E27FC236}">
                <a16:creationId xmlns:a16="http://schemas.microsoft.com/office/drawing/2014/main" xmlns="" id="{8F0060F6-8B01-E705-1534-595FF35281CD}"/>
              </a:ext>
            </a:extLst>
          </p:cNvPr>
          <p:cNvSpPr/>
          <p:nvPr/>
        </p:nvSpPr>
        <p:spPr>
          <a:xfrm>
            <a:off x="1524000" y="8478"/>
            <a:ext cx="2070340" cy="738996"/>
          </a:xfrm>
          <a:prstGeom prst="rect">
            <a:avLst/>
          </a:prstGeom>
          <a:solidFill>
            <a:schemeClr val="bg1"/>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PK"/>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a:p>
        </p:txBody>
      </p:sp>
      <p:sp>
        <p:nvSpPr>
          <p:cNvPr id="3" name="Subtitle 2"/>
          <p:cNvSpPr>
            <a:spLocks noGrp="1"/>
          </p:cNvSpPr>
          <p:nvPr>
            <p:ph type="subTitle" idx="1"/>
          </p:nvPr>
        </p:nvSpPr>
        <p:spPr/>
        <p:txBody>
          <a:bodyPr/>
          <a:lstStyle/>
          <a:p>
            <a:endParaRPr/>
          </a:p>
        </p:txBody>
      </p:sp>
      <p:pic>
        <p:nvPicPr>
          <p:cNvPr id="4" name="Picture 3" descr="temp.jpg"/>
          <p:cNvPicPr>
            <a:picLocks noChangeAspect="1"/>
          </p:cNvPicPr>
          <p:nvPr/>
        </p:nvPicPr>
        <p:blipFill>
          <a:blip r:embed="rId2"/>
          <a:stretch>
            <a:fillRect/>
          </a:stretch>
        </p:blipFill>
        <p:spPr>
          <a:xfrm>
            <a:off x="1524000" y="0"/>
            <a:ext cx="9144000" cy="5486400"/>
          </a:xfrm>
          <a:prstGeom prst="rect">
            <a:avLst/>
          </a:prstGeom>
        </p:spPr>
      </p:pic>
      <p:sp>
        <p:nvSpPr>
          <p:cNvPr id="5" name="Rectangle 4">
            <a:extLst>
              <a:ext uri="{FF2B5EF4-FFF2-40B4-BE49-F238E27FC236}">
                <a16:creationId xmlns:a16="http://schemas.microsoft.com/office/drawing/2014/main" xmlns="" id="{108CD6B0-4E6A-DC95-B2CB-1C6638DD4BF2}"/>
              </a:ext>
            </a:extLst>
          </p:cNvPr>
          <p:cNvSpPr/>
          <p:nvPr/>
        </p:nvSpPr>
        <p:spPr>
          <a:xfrm>
            <a:off x="1524000" y="4899804"/>
            <a:ext cx="9144000" cy="738996"/>
          </a:xfrm>
          <a:prstGeom prst="rect">
            <a:avLst/>
          </a:prstGeom>
          <a:solidFill>
            <a:schemeClr val="bg1"/>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PK"/>
          </a:p>
        </p:txBody>
      </p:sp>
      <p:sp>
        <p:nvSpPr>
          <p:cNvPr id="6" name="Rectangle 5">
            <a:extLst>
              <a:ext uri="{FF2B5EF4-FFF2-40B4-BE49-F238E27FC236}">
                <a16:creationId xmlns:a16="http://schemas.microsoft.com/office/drawing/2014/main" xmlns="" id="{3880198A-79CD-0305-AA63-65937C08BFF8}"/>
              </a:ext>
            </a:extLst>
          </p:cNvPr>
          <p:cNvSpPr/>
          <p:nvPr/>
        </p:nvSpPr>
        <p:spPr>
          <a:xfrm>
            <a:off x="1524000" y="8478"/>
            <a:ext cx="2070340" cy="738996"/>
          </a:xfrm>
          <a:prstGeom prst="rect">
            <a:avLst/>
          </a:prstGeom>
          <a:solidFill>
            <a:schemeClr val="bg1"/>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PK"/>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a:p>
        </p:txBody>
      </p:sp>
      <p:sp>
        <p:nvSpPr>
          <p:cNvPr id="3" name="Subtitle 2"/>
          <p:cNvSpPr>
            <a:spLocks noGrp="1"/>
          </p:cNvSpPr>
          <p:nvPr>
            <p:ph type="subTitle" idx="1"/>
          </p:nvPr>
        </p:nvSpPr>
        <p:spPr/>
        <p:txBody>
          <a:bodyPr/>
          <a:lstStyle/>
          <a:p>
            <a:endParaRPr/>
          </a:p>
        </p:txBody>
      </p:sp>
      <p:pic>
        <p:nvPicPr>
          <p:cNvPr id="4" name="Picture 3" descr="temp.jpg"/>
          <p:cNvPicPr>
            <a:picLocks noChangeAspect="1"/>
          </p:cNvPicPr>
          <p:nvPr/>
        </p:nvPicPr>
        <p:blipFill>
          <a:blip r:embed="rId3"/>
          <a:stretch>
            <a:fillRect/>
          </a:stretch>
        </p:blipFill>
        <p:spPr>
          <a:xfrm>
            <a:off x="1524000" y="0"/>
            <a:ext cx="9144000" cy="5486400"/>
          </a:xfrm>
          <a:prstGeom prst="rect">
            <a:avLst/>
          </a:prstGeom>
        </p:spPr>
      </p:pic>
      <p:sp>
        <p:nvSpPr>
          <p:cNvPr id="5" name="Rectangle 4">
            <a:extLst>
              <a:ext uri="{FF2B5EF4-FFF2-40B4-BE49-F238E27FC236}">
                <a16:creationId xmlns:a16="http://schemas.microsoft.com/office/drawing/2014/main" xmlns="" id="{758B3F54-B007-2218-137C-158EFDC54DC3}"/>
              </a:ext>
            </a:extLst>
          </p:cNvPr>
          <p:cNvSpPr/>
          <p:nvPr/>
        </p:nvSpPr>
        <p:spPr>
          <a:xfrm>
            <a:off x="1524000" y="4899804"/>
            <a:ext cx="9144000" cy="738996"/>
          </a:xfrm>
          <a:prstGeom prst="rect">
            <a:avLst/>
          </a:prstGeom>
          <a:solidFill>
            <a:schemeClr val="bg1"/>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PK"/>
          </a:p>
        </p:txBody>
      </p:sp>
      <p:sp>
        <p:nvSpPr>
          <p:cNvPr id="6" name="Rectangle 5">
            <a:extLst>
              <a:ext uri="{FF2B5EF4-FFF2-40B4-BE49-F238E27FC236}">
                <a16:creationId xmlns:a16="http://schemas.microsoft.com/office/drawing/2014/main" xmlns="" id="{0D73A568-802D-548D-F429-051EDEF00C7F}"/>
              </a:ext>
            </a:extLst>
          </p:cNvPr>
          <p:cNvSpPr/>
          <p:nvPr/>
        </p:nvSpPr>
        <p:spPr>
          <a:xfrm>
            <a:off x="1524000" y="8478"/>
            <a:ext cx="2070340" cy="738996"/>
          </a:xfrm>
          <a:prstGeom prst="rect">
            <a:avLst/>
          </a:prstGeom>
          <a:solidFill>
            <a:schemeClr val="bg1"/>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PK"/>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a:p>
        </p:txBody>
      </p:sp>
      <p:sp>
        <p:nvSpPr>
          <p:cNvPr id="3" name="Subtitle 2"/>
          <p:cNvSpPr>
            <a:spLocks noGrp="1"/>
          </p:cNvSpPr>
          <p:nvPr>
            <p:ph type="subTitle" idx="1"/>
          </p:nvPr>
        </p:nvSpPr>
        <p:spPr/>
        <p:txBody>
          <a:bodyPr/>
          <a:lstStyle/>
          <a:p>
            <a:endParaRPr/>
          </a:p>
        </p:txBody>
      </p:sp>
      <p:pic>
        <p:nvPicPr>
          <p:cNvPr id="4" name="Picture 3" descr="temp.jpg"/>
          <p:cNvPicPr>
            <a:picLocks noChangeAspect="1"/>
          </p:cNvPicPr>
          <p:nvPr/>
        </p:nvPicPr>
        <p:blipFill>
          <a:blip r:embed="rId3"/>
          <a:stretch>
            <a:fillRect/>
          </a:stretch>
        </p:blipFill>
        <p:spPr>
          <a:xfrm>
            <a:off x="1524000" y="0"/>
            <a:ext cx="9144000" cy="5486400"/>
          </a:xfrm>
          <a:prstGeom prst="rect">
            <a:avLst/>
          </a:prstGeom>
        </p:spPr>
      </p:pic>
      <p:sp>
        <p:nvSpPr>
          <p:cNvPr id="5" name="Rectangle 4">
            <a:extLst>
              <a:ext uri="{FF2B5EF4-FFF2-40B4-BE49-F238E27FC236}">
                <a16:creationId xmlns:a16="http://schemas.microsoft.com/office/drawing/2014/main" xmlns="" id="{55788B35-21D6-E5C7-C8FC-90813A353667}"/>
              </a:ext>
            </a:extLst>
          </p:cNvPr>
          <p:cNvSpPr/>
          <p:nvPr/>
        </p:nvSpPr>
        <p:spPr>
          <a:xfrm>
            <a:off x="1524000" y="4899804"/>
            <a:ext cx="9144000" cy="738996"/>
          </a:xfrm>
          <a:prstGeom prst="rect">
            <a:avLst/>
          </a:prstGeom>
          <a:solidFill>
            <a:schemeClr val="bg1"/>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PK"/>
          </a:p>
        </p:txBody>
      </p:sp>
      <p:sp>
        <p:nvSpPr>
          <p:cNvPr id="6" name="Rectangle 5">
            <a:extLst>
              <a:ext uri="{FF2B5EF4-FFF2-40B4-BE49-F238E27FC236}">
                <a16:creationId xmlns:a16="http://schemas.microsoft.com/office/drawing/2014/main" xmlns="" id="{E8A39B49-5D8E-055A-C5FB-2328AE325FB7}"/>
              </a:ext>
            </a:extLst>
          </p:cNvPr>
          <p:cNvSpPr/>
          <p:nvPr/>
        </p:nvSpPr>
        <p:spPr>
          <a:xfrm>
            <a:off x="1524000" y="8478"/>
            <a:ext cx="2070340" cy="738996"/>
          </a:xfrm>
          <a:prstGeom prst="rect">
            <a:avLst/>
          </a:prstGeom>
          <a:solidFill>
            <a:schemeClr val="bg1"/>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PK"/>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a:p>
        </p:txBody>
      </p:sp>
      <p:sp>
        <p:nvSpPr>
          <p:cNvPr id="3" name="Subtitle 2"/>
          <p:cNvSpPr>
            <a:spLocks noGrp="1"/>
          </p:cNvSpPr>
          <p:nvPr>
            <p:ph type="subTitle" idx="1"/>
          </p:nvPr>
        </p:nvSpPr>
        <p:spPr/>
        <p:txBody>
          <a:bodyPr/>
          <a:lstStyle/>
          <a:p>
            <a:endParaRPr/>
          </a:p>
        </p:txBody>
      </p:sp>
      <p:pic>
        <p:nvPicPr>
          <p:cNvPr id="4" name="Picture 3" descr="temp.jpg"/>
          <p:cNvPicPr>
            <a:picLocks noChangeAspect="1"/>
          </p:cNvPicPr>
          <p:nvPr/>
        </p:nvPicPr>
        <p:blipFill>
          <a:blip r:embed="rId3"/>
          <a:stretch>
            <a:fillRect/>
          </a:stretch>
        </p:blipFill>
        <p:spPr>
          <a:xfrm>
            <a:off x="1524000" y="0"/>
            <a:ext cx="9144000" cy="5486400"/>
          </a:xfrm>
          <a:prstGeom prst="rect">
            <a:avLst/>
          </a:prstGeom>
        </p:spPr>
      </p:pic>
      <p:sp>
        <p:nvSpPr>
          <p:cNvPr id="5" name="Rectangle 4">
            <a:extLst>
              <a:ext uri="{FF2B5EF4-FFF2-40B4-BE49-F238E27FC236}">
                <a16:creationId xmlns:a16="http://schemas.microsoft.com/office/drawing/2014/main" xmlns="" id="{A52ADE88-63EE-7C80-D0F5-A47EC8D75031}"/>
              </a:ext>
            </a:extLst>
          </p:cNvPr>
          <p:cNvSpPr/>
          <p:nvPr/>
        </p:nvSpPr>
        <p:spPr>
          <a:xfrm>
            <a:off x="1524000" y="4899804"/>
            <a:ext cx="9144000" cy="738996"/>
          </a:xfrm>
          <a:prstGeom prst="rect">
            <a:avLst/>
          </a:prstGeom>
          <a:solidFill>
            <a:schemeClr val="bg1"/>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PK"/>
          </a:p>
        </p:txBody>
      </p:sp>
      <p:sp>
        <p:nvSpPr>
          <p:cNvPr id="6" name="Rectangle 5">
            <a:extLst>
              <a:ext uri="{FF2B5EF4-FFF2-40B4-BE49-F238E27FC236}">
                <a16:creationId xmlns:a16="http://schemas.microsoft.com/office/drawing/2014/main" xmlns="" id="{3EE7AA6C-C821-D746-51DD-21FA36243982}"/>
              </a:ext>
            </a:extLst>
          </p:cNvPr>
          <p:cNvSpPr/>
          <p:nvPr/>
        </p:nvSpPr>
        <p:spPr>
          <a:xfrm>
            <a:off x="1524000" y="8478"/>
            <a:ext cx="2070340" cy="738996"/>
          </a:xfrm>
          <a:prstGeom prst="rect">
            <a:avLst/>
          </a:prstGeom>
          <a:solidFill>
            <a:schemeClr val="bg1"/>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PK"/>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a:p>
        </p:txBody>
      </p:sp>
      <p:sp>
        <p:nvSpPr>
          <p:cNvPr id="3" name="Subtitle 2"/>
          <p:cNvSpPr>
            <a:spLocks noGrp="1"/>
          </p:cNvSpPr>
          <p:nvPr>
            <p:ph type="subTitle" idx="1"/>
          </p:nvPr>
        </p:nvSpPr>
        <p:spPr/>
        <p:txBody>
          <a:bodyPr/>
          <a:lstStyle/>
          <a:p>
            <a:endParaRPr/>
          </a:p>
        </p:txBody>
      </p:sp>
      <p:pic>
        <p:nvPicPr>
          <p:cNvPr id="4" name="Picture 3" descr="temp.jpg"/>
          <p:cNvPicPr>
            <a:picLocks noChangeAspect="1"/>
          </p:cNvPicPr>
          <p:nvPr/>
        </p:nvPicPr>
        <p:blipFill>
          <a:blip r:embed="rId2"/>
          <a:stretch>
            <a:fillRect/>
          </a:stretch>
        </p:blipFill>
        <p:spPr>
          <a:xfrm>
            <a:off x="1524000" y="0"/>
            <a:ext cx="9144000" cy="5486400"/>
          </a:xfrm>
          <a:prstGeom prst="rect">
            <a:avLst/>
          </a:prstGeom>
        </p:spPr>
      </p:pic>
      <p:sp>
        <p:nvSpPr>
          <p:cNvPr id="5" name="Rectangle 4">
            <a:extLst>
              <a:ext uri="{FF2B5EF4-FFF2-40B4-BE49-F238E27FC236}">
                <a16:creationId xmlns:a16="http://schemas.microsoft.com/office/drawing/2014/main" xmlns="" id="{DFB35D43-EC56-B6C4-A93C-626CB1E8DF28}"/>
              </a:ext>
            </a:extLst>
          </p:cNvPr>
          <p:cNvSpPr/>
          <p:nvPr/>
        </p:nvSpPr>
        <p:spPr>
          <a:xfrm>
            <a:off x="1524000" y="4899804"/>
            <a:ext cx="9144000" cy="738996"/>
          </a:xfrm>
          <a:prstGeom prst="rect">
            <a:avLst/>
          </a:prstGeom>
          <a:solidFill>
            <a:schemeClr val="bg1"/>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PK"/>
          </a:p>
        </p:txBody>
      </p:sp>
      <p:sp>
        <p:nvSpPr>
          <p:cNvPr id="6" name="Rectangle 5">
            <a:extLst>
              <a:ext uri="{FF2B5EF4-FFF2-40B4-BE49-F238E27FC236}">
                <a16:creationId xmlns:a16="http://schemas.microsoft.com/office/drawing/2014/main" xmlns="" id="{FC6EB032-63A5-7AF1-6D93-74FD3B4FA156}"/>
              </a:ext>
            </a:extLst>
          </p:cNvPr>
          <p:cNvSpPr/>
          <p:nvPr/>
        </p:nvSpPr>
        <p:spPr>
          <a:xfrm>
            <a:off x="1524000" y="8478"/>
            <a:ext cx="2070340" cy="738996"/>
          </a:xfrm>
          <a:prstGeom prst="rect">
            <a:avLst/>
          </a:prstGeom>
          <a:solidFill>
            <a:schemeClr val="bg1"/>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PK"/>
          </a:p>
        </p:txBody>
      </p:sp>
    </p:spTree>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TM02900769[[fn=Retrospect]]</Template>
  <TotalTime>33315</TotalTime>
  <Words>615</Words>
  <Application>Microsoft Office PowerPoint</Application>
  <PresentationFormat>Widescreen</PresentationFormat>
  <Paragraphs>101</Paragraphs>
  <Slides>51</Slides>
  <Notes>21</Notes>
  <HiddenSlides>7</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51</vt:i4>
      </vt:variant>
    </vt:vector>
  </HeadingPairs>
  <TitlesOfParts>
    <vt:vector size="56" baseType="lpstr">
      <vt:lpstr>Calibri</vt:lpstr>
      <vt:lpstr>Calibri Light</vt:lpstr>
      <vt:lpstr>Cambria Math</vt:lpstr>
      <vt:lpstr>Wingdings</vt:lpstr>
      <vt:lpstr>Retrospect</vt:lpstr>
      <vt:lpstr>Evaluation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ROC and AUC</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Object Oriented Programming</dc:title>
  <cp:lastModifiedBy>kashif.zafar</cp:lastModifiedBy>
  <cp:revision>1741</cp:revision>
  <dcterms:created xsi:type="dcterms:W3CDTF">2020-10-10T13:04:44Z</dcterms:created>
  <dcterms:modified xsi:type="dcterms:W3CDTF">2024-05-16T20:48:57Z</dcterms:modified>
</cp:coreProperties>
</file>